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mpg" ContentType="video/m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2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4.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57"/>
  </p:notesMasterIdLst>
  <p:sldIdLst>
    <p:sldId id="256" r:id="rId4"/>
    <p:sldId id="1388" r:id="rId5"/>
    <p:sldId id="1389" r:id="rId6"/>
    <p:sldId id="615" r:id="rId7"/>
    <p:sldId id="650" r:id="rId8"/>
    <p:sldId id="1363" r:id="rId9"/>
    <p:sldId id="1364" r:id="rId10"/>
    <p:sldId id="1365" r:id="rId11"/>
    <p:sldId id="1367" r:id="rId12"/>
    <p:sldId id="1368" r:id="rId13"/>
    <p:sldId id="1369" r:id="rId14"/>
    <p:sldId id="1370" r:id="rId15"/>
    <p:sldId id="1371" r:id="rId16"/>
    <p:sldId id="1372" r:id="rId17"/>
    <p:sldId id="1373" r:id="rId18"/>
    <p:sldId id="1374" r:id="rId19"/>
    <p:sldId id="1376" r:id="rId20"/>
    <p:sldId id="1377" r:id="rId21"/>
    <p:sldId id="1378" r:id="rId22"/>
    <p:sldId id="1379" r:id="rId23"/>
    <p:sldId id="1380" r:id="rId24"/>
    <p:sldId id="1381" r:id="rId25"/>
    <p:sldId id="1382" r:id="rId26"/>
    <p:sldId id="1383" r:id="rId27"/>
    <p:sldId id="1384" r:id="rId28"/>
    <p:sldId id="1385" r:id="rId29"/>
    <p:sldId id="1386" r:id="rId30"/>
    <p:sldId id="1387" r:id="rId31"/>
    <p:sldId id="1356" r:id="rId32"/>
    <p:sldId id="1335" r:id="rId33"/>
    <p:sldId id="1336" r:id="rId34"/>
    <p:sldId id="1330" r:id="rId35"/>
    <p:sldId id="1334" r:id="rId36"/>
    <p:sldId id="623" r:id="rId37"/>
    <p:sldId id="648" r:id="rId38"/>
    <p:sldId id="628" r:id="rId39"/>
    <p:sldId id="627" r:id="rId40"/>
    <p:sldId id="625" r:id="rId41"/>
    <p:sldId id="636" r:id="rId42"/>
    <p:sldId id="635" r:id="rId43"/>
    <p:sldId id="1291" r:id="rId44"/>
    <p:sldId id="1332" r:id="rId45"/>
    <p:sldId id="1340" r:id="rId46"/>
    <p:sldId id="1341" r:id="rId47"/>
    <p:sldId id="1342" r:id="rId48"/>
    <p:sldId id="1344" r:id="rId49"/>
    <p:sldId id="1345" r:id="rId50"/>
    <p:sldId id="1390" r:id="rId51"/>
    <p:sldId id="1346" r:id="rId52"/>
    <p:sldId id="1349" r:id="rId53"/>
    <p:sldId id="1347" r:id="rId54"/>
    <p:sldId id="1350" r:id="rId55"/>
    <p:sldId id="646"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28"/>
    <p:restoredTop sz="86259"/>
  </p:normalViewPr>
  <p:slideViewPr>
    <p:cSldViewPr snapToGrid="0" snapToObjects="1">
      <p:cViewPr>
        <p:scale>
          <a:sx n="139" d="100"/>
          <a:sy n="139" d="100"/>
        </p:scale>
        <p:origin x="-200" y="-824"/>
      </p:cViewPr>
      <p:guideLst>
        <p:guide orient="horz" pos="216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oleObject" Target="Macintosh%20HD:Users:chloem:MSE%20554%20Grading:bulkfreeEplots.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25A2-1F45-9DCC-88BBCA89F612}"/>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661E-2044-BB8F-8CB745D724AB}"/>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DE77-DC40-A845-EBB49470971D}"/>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2061583941213207E-2"/>
          <c:y val="0.10708102957426824"/>
          <c:w val="0.80103326369918049"/>
          <c:h val="0.58973362372256655"/>
        </c:manualLayout>
      </c:layout>
      <c:scatterChart>
        <c:scatterStyle val="smoothMarker"/>
        <c:varyColors val="0"/>
        <c:ser>
          <c:idx val="0"/>
          <c:order val="0"/>
          <c:spPr>
            <a:ln>
              <a:solidFill>
                <a:schemeClr val="accent2"/>
              </a:solidFill>
            </a:ln>
          </c:spPr>
          <c:marker>
            <c:symbol val="none"/>
          </c:marker>
          <c:xVal>
            <c:numRef>
              <c:f>Sheet1!$C$2:$C$202</c:f>
              <c:numCache>
                <c:formatCode>General</c:formatCode>
                <c:ptCount val="201"/>
                <c:pt idx="0">
                  <c:v>-0.5</c:v>
                </c:pt>
                <c:pt idx="1">
                  <c:v>-0.49</c:v>
                </c:pt>
                <c:pt idx="2">
                  <c:v>-0.48</c:v>
                </c:pt>
                <c:pt idx="3">
                  <c:v>-0.47</c:v>
                </c:pt>
                <c:pt idx="4">
                  <c:v>-0.46</c:v>
                </c:pt>
                <c:pt idx="5">
                  <c:v>-0.45</c:v>
                </c:pt>
                <c:pt idx="6">
                  <c:v>-0.44</c:v>
                </c:pt>
                <c:pt idx="7">
                  <c:v>-0.43</c:v>
                </c:pt>
                <c:pt idx="8">
                  <c:v>-0.42</c:v>
                </c:pt>
                <c:pt idx="9">
                  <c:v>-0.41</c:v>
                </c:pt>
                <c:pt idx="10">
                  <c:v>-0.4</c:v>
                </c:pt>
                <c:pt idx="11">
                  <c:v>-0.39</c:v>
                </c:pt>
                <c:pt idx="12">
                  <c:v>-0.38</c:v>
                </c:pt>
                <c:pt idx="13">
                  <c:v>-0.37</c:v>
                </c:pt>
                <c:pt idx="14">
                  <c:v>-0.36</c:v>
                </c:pt>
                <c:pt idx="15">
                  <c:v>-0.35</c:v>
                </c:pt>
                <c:pt idx="16">
                  <c:v>-0.34</c:v>
                </c:pt>
                <c:pt idx="17">
                  <c:v>-0.33</c:v>
                </c:pt>
                <c:pt idx="18">
                  <c:v>-0.32</c:v>
                </c:pt>
                <c:pt idx="19">
                  <c:v>-0.31</c:v>
                </c:pt>
                <c:pt idx="20">
                  <c:v>-0.3</c:v>
                </c:pt>
                <c:pt idx="21">
                  <c:v>-0.28999999999999998</c:v>
                </c:pt>
                <c:pt idx="22">
                  <c:v>-0.28000000000000003</c:v>
                </c:pt>
                <c:pt idx="23">
                  <c:v>-0.27</c:v>
                </c:pt>
                <c:pt idx="24">
                  <c:v>-0.26</c:v>
                </c:pt>
                <c:pt idx="25">
                  <c:v>-0.25</c:v>
                </c:pt>
                <c:pt idx="26">
                  <c:v>-0.24</c:v>
                </c:pt>
                <c:pt idx="27">
                  <c:v>-0.23</c:v>
                </c:pt>
                <c:pt idx="28">
                  <c:v>-0.22</c:v>
                </c:pt>
                <c:pt idx="29">
                  <c:v>-0.21</c:v>
                </c:pt>
                <c:pt idx="30">
                  <c:v>-0.2</c:v>
                </c:pt>
                <c:pt idx="31">
                  <c:v>-0.19</c:v>
                </c:pt>
                <c:pt idx="32">
                  <c:v>-0.18</c:v>
                </c:pt>
                <c:pt idx="33">
                  <c:v>-0.17</c:v>
                </c:pt>
                <c:pt idx="34">
                  <c:v>-0.16</c:v>
                </c:pt>
                <c:pt idx="35">
                  <c:v>-0.15</c:v>
                </c:pt>
                <c:pt idx="36">
                  <c:v>-0.14000000000000001</c:v>
                </c:pt>
                <c:pt idx="37">
                  <c:v>-0.13</c:v>
                </c:pt>
                <c:pt idx="38">
                  <c:v>-0.12</c:v>
                </c:pt>
                <c:pt idx="39">
                  <c:v>-0.11</c:v>
                </c:pt>
                <c:pt idx="40">
                  <c:v>-0.1</c:v>
                </c:pt>
                <c:pt idx="41">
                  <c:v>-0.09</c:v>
                </c:pt>
                <c:pt idx="42">
                  <c:v>-0.08</c:v>
                </c:pt>
                <c:pt idx="43">
                  <c:v>-7.0000000000000007E-2</c:v>
                </c:pt>
                <c:pt idx="44">
                  <c:v>-0.06</c:v>
                </c:pt>
                <c:pt idx="45">
                  <c:v>-0.05</c:v>
                </c:pt>
                <c:pt idx="46">
                  <c:v>-0.04</c:v>
                </c:pt>
                <c:pt idx="47">
                  <c:v>-0.03</c:v>
                </c:pt>
                <c:pt idx="48">
                  <c:v>-0.02</c:v>
                </c:pt>
                <c:pt idx="49">
                  <c:v>-0.01</c:v>
                </c:pt>
                <c:pt idx="50">
                  <c:v>0</c:v>
                </c:pt>
                <c:pt idx="51">
                  <c:v>0.01</c:v>
                </c:pt>
                <c:pt idx="52">
                  <c:v>0.02</c:v>
                </c:pt>
                <c:pt idx="53">
                  <c:v>0.03</c:v>
                </c:pt>
                <c:pt idx="54">
                  <c:v>0.04</c:v>
                </c:pt>
                <c:pt idx="55">
                  <c:v>0.05</c:v>
                </c:pt>
                <c:pt idx="56">
                  <c:v>6.0000000000000102E-2</c:v>
                </c:pt>
                <c:pt idx="57">
                  <c:v>7.0000000000001006E-2</c:v>
                </c:pt>
                <c:pt idx="58">
                  <c:v>8.0000000000001001E-2</c:v>
                </c:pt>
                <c:pt idx="59">
                  <c:v>9.0000000000000996E-2</c:v>
                </c:pt>
                <c:pt idx="60">
                  <c:v>0.100000000000001</c:v>
                </c:pt>
                <c:pt idx="61">
                  <c:v>0.110000000000001</c:v>
                </c:pt>
                <c:pt idx="62">
                  <c:v>0.12000000000000099</c:v>
                </c:pt>
                <c:pt idx="63">
                  <c:v>0.130000000000001</c:v>
                </c:pt>
                <c:pt idx="64">
                  <c:v>0.14000000000000101</c:v>
                </c:pt>
                <c:pt idx="65">
                  <c:v>0.15000000000000099</c:v>
                </c:pt>
                <c:pt idx="66">
                  <c:v>0.160000000000001</c:v>
                </c:pt>
                <c:pt idx="67">
                  <c:v>0.17000000000000101</c:v>
                </c:pt>
                <c:pt idx="68">
                  <c:v>0.18000000000000099</c:v>
                </c:pt>
                <c:pt idx="69">
                  <c:v>0.190000000000001</c:v>
                </c:pt>
                <c:pt idx="70">
                  <c:v>0.20000000000000101</c:v>
                </c:pt>
                <c:pt idx="71">
                  <c:v>0.21000000000000099</c:v>
                </c:pt>
                <c:pt idx="72">
                  <c:v>0.220000000000001</c:v>
                </c:pt>
                <c:pt idx="73">
                  <c:v>0.23000000000000101</c:v>
                </c:pt>
                <c:pt idx="74">
                  <c:v>0.24000000000000099</c:v>
                </c:pt>
                <c:pt idx="75">
                  <c:v>0.250000000000001</c:v>
                </c:pt>
                <c:pt idx="76">
                  <c:v>0.26000000000000101</c:v>
                </c:pt>
                <c:pt idx="77">
                  <c:v>0.27000000000000102</c:v>
                </c:pt>
                <c:pt idx="78">
                  <c:v>0.28000000000000103</c:v>
                </c:pt>
                <c:pt idx="79">
                  <c:v>0.29000000000000098</c:v>
                </c:pt>
                <c:pt idx="80">
                  <c:v>0.30000000000000099</c:v>
                </c:pt>
                <c:pt idx="81">
                  <c:v>0.310000000000001</c:v>
                </c:pt>
                <c:pt idx="82">
                  <c:v>0.32000000000000101</c:v>
                </c:pt>
                <c:pt idx="83">
                  <c:v>0.33000000000000101</c:v>
                </c:pt>
                <c:pt idx="84">
                  <c:v>0.34000000000000102</c:v>
                </c:pt>
                <c:pt idx="85">
                  <c:v>0.35000000000000098</c:v>
                </c:pt>
                <c:pt idx="86">
                  <c:v>0.36000000000000099</c:v>
                </c:pt>
                <c:pt idx="87">
                  <c:v>0.37000000000000099</c:v>
                </c:pt>
                <c:pt idx="88">
                  <c:v>0.380000000000001</c:v>
                </c:pt>
                <c:pt idx="89">
                  <c:v>0.39000000000000101</c:v>
                </c:pt>
                <c:pt idx="90">
                  <c:v>0.40000000000000102</c:v>
                </c:pt>
                <c:pt idx="91">
                  <c:v>0.41000000000000097</c:v>
                </c:pt>
                <c:pt idx="92">
                  <c:v>0.42000000000000098</c:v>
                </c:pt>
                <c:pt idx="93">
                  <c:v>0.43000000000000099</c:v>
                </c:pt>
                <c:pt idx="94">
                  <c:v>0.440000000000001</c:v>
                </c:pt>
                <c:pt idx="95">
                  <c:v>0.45000000000000101</c:v>
                </c:pt>
                <c:pt idx="96">
                  <c:v>0.46000000000000102</c:v>
                </c:pt>
                <c:pt idx="97">
                  <c:v>0.47000000000000097</c:v>
                </c:pt>
                <c:pt idx="98">
                  <c:v>0.48000000000000098</c:v>
                </c:pt>
                <c:pt idx="99">
                  <c:v>0.49000000000000099</c:v>
                </c:pt>
                <c:pt idx="100">
                  <c:v>0.5</c:v>
                </c:pt>
                <c:pt idx="101">
                  <c:v>0.51</c:v>
                </c:pt>
                <c:pt idx="102">
                  <c:v>0.52</c:v>
                </c:pt>
                <c:pt idx="103">
                  <c:v>0.53</c:v>
                </c:pt>
                <c:pt idx="104">
                  <c:v>0.54</c:v>
                </c:pt>
                <c:pt idx="105">
                  <c:v>0.55000000000000004</c:v>
                </c:pt>
                <c:pt idx="106">
                  <c:v>0.56000000000000005</c:v>
                </c:pt>
                <c:pt idx="107">
                  <c:v>0.56999999999999995</c:v>
                </c:pt>
                <c:pt idx="108">
                  <c:v>0.57999999999999996</c:v>
                </c:pt>
                <c:pt idx="109">
                  <c:v>0.59</c:v>
                </c:pt>
                <c:pt idx="110">
                  <c:v>0.6</c:v>
                </c:pt>
                <c:pt idx="111">
                  <c:v>0.61</c:v>
                </c:pt>
                <c:pt idx="112">
                  <c:v>0.62</c:v>
                </c:pt>
                <c:pt idx="113">
                  <c:v>0.63</c:v>
                </c:pt>
                <c:pt idx="114">
                  <c:v>0.64</c:v>
                </c:pt>
                <c:pt idx="115">
                  <c:v>0.65</c:v>
                </c:pt>
                <c:pt idx="116">
                  <c:v>0.66</c:v>
                </c:pt>
                <c:pt idx="117">
                  <c:v>0.67</c:v>
                </c:pt>
                <c:pt idx="118">
                  <c:v>0.68</c:v>
                </c:pt>
                <c:pt idx="119">
                  <c:v>0.69</c:v>
                </c:pt>
                <c:pt idx="120">
                  <c:v>0.7</c:v>
                </c:pt>
                <c:pt idx="121">
                  <c:v>0.71</c:v>
                </c:pt>
                <c:pt idx="122">
                  <c:v>0.72</c:v>
                </c:pt>
                <c:pt idx="123">
                  <c:v>0.73</c:v>
                </c:pt>
                <c:pt idx="124">
                  <c:v>0.74</c:v>
                </c:pt>
                <c:pt idx="125">
                  <c:v>0.75</c:v>
                </c:pt>
                <c:pt idx="126">
                  <c:v>0.76</c:v>
                </c:pt>
                <c:pt idx="127">
                  <c:v>0.77</c:v>
                </c:pt>
                <c:pt idx="128">
                  <c:v>0.78</c:v>
                </c:pt>
                <c:pt idx="129">
                  <c:v>0.79</c:v>
                </c:pt>
                <c:pt idx="130">
                  <c:v>0.8</c:v>
                </c:pt>
                <c:pt idx="131">
                  <c:v>0.81</c:v>
                </c:pt>
                <c:pt idx="132">
                  <c:v>0.82</c:v>
                </c:pt>
                <c:pt idx="133">
                  <c:v>0.83</c:v>
                </c:pt>
                <c:pt idx="134">
                  <c:v>0.84</c:v>
                </c:pt>
                <c:pt idx="135">
                  <c:v>0.85</c:v>
                </c:pt>
                <c:pt idx="136">
                  <c:v>0.86</c:v>
                </c:pt>
                <c:pt idx="137">
                  <c:v>0.87</c:v>
                </c:pt>
                <c:pt idx="138">
                  <c:v>0.88</c:v>
                </c:pt>
                <c:pt idx="139">
                  <c:v>0.89</c:v>
                </c:pt>
                <c:pt idx="140">
                  <c:v>0.9</c:v>
                </c:pt>
                <c:pt idx="141">
                  <c:v>0.91</c:v>
                </c:pt>
                <c:pt idx="142">
                  <c:v>0.92</c:v>
                </c:pt>
                <c:pt idx="143">
                  <c:v>0.93</c:v>
                </c:pt>
                <c:pt idx="144">
                  <c:v>0.94</c:v>
                </c:pt>
                <c:pt idx="145">
                  <c:v>0.95</c:v>
                </c:pt>
                <c:pt idx="146">
                  <c:v>0.96</c:v>
                </c:pt>
                <c:pt idx="147">
                  <c:v>0.97</c:v>
                </c:pt>
                <c:pt idx="148">
                  <c:v>0.98</c:v>
                </c:pt>
                <c:pt idx="149">
                  <c:v>0.99</c:v>
                </c:pt>
                <c:pt idx="150">
                  <c:v>1</c:v>
                </c:pt>
                <c:pt idx="151">
                  <c:v>1.01</c:v>
                </c:pt>
                <c:pt idx="152">
                  <c:v>1.02</c:v>
                </c:pt>
                <c:pt idx="153">
                  <c:v>1.03</c:v>
                </c:pt>
                <c:pt idx="154">
                  <c:v>1.04</c:v>
                </c:pt>
                <c:pt idx="155">
                  <c:v>1.05</c:v>
                </c:pt>
                <c:pt idx="156">
                  <c:v>1.06</c:v>
                </c:pt>
                <c:pt idx="157">
                  <c:v>1.07</c:v>
                </c:pt>
                <c:pt idx="158">
                  <c:v>1.08</c:v>
                </c:pt>
                <c:pt idx="159">
                  <c:v>1.0900000000000001</c:v>
                </c:pt>
                <c:pt idx="160">
                  <c:v>1.1000000000000001</c:v>
                </c:pt>
                <c:pt idx="161">
                  <c:v>1.1100000000000001</c:v>
                </c:pt>
                <c:pt idx="162">
                  <c:v>1.1200000000000001</c:v>
                </c:pt>
                <c:pt idx="163">
                  <c:v>1.1299999999999999</c:v>
                </c:pt>
                <c:pt idx="164">
                  <c:v>1.1399999999999999</c:v>
                </c:pt>
                <c:pt idx="165">
                  <c:v>1.1499999999999999</c:v>
                </c:pt>
                <c:pt idx="166">
                  <c:v>1.1599999999999999</c:v>
                </c:pt>
                <c:pt idx="167">
                  <c:v>1.17</c:v>
                </c:pt>
                <c:pt idx="168">
                  <c:v>1.18</c:v>
                </c:pt>
                <c:pt idx="169">
                  <c:v>1.19</c:v>
                </c:pt>
                <c:pt idx="170">
                  <c:v>1.2</c:v>
                </c:pt>
                <c:pt idx="171">
                  <c:v>1.21</c:v>
                </c:pt>
                <c:pt idx="172">
                  <c:v>1.22</c:v>
                </c:pt>
                <c:pt idx="173">
                  <c:v>1.23</c:v>
                </c:pt>
                <c:pt idx="174">
                  <c:v>1.24</c:v>
                </c:pt>
                <c:pt idx="175">
                  <c:v>1.25</c:v>
                </c:pt>
                <c:pt idx="176">
                  <c:v>1.26</c:v>
                </c:pt>
                <c:pt idx="177">
                  <c:v>1.27</c:v>
                </c:pt>
                <c:pt idx="178">
                  <c:v>1.28</c:v>
                </c:pt>
                <c:pt idx="179">
                  <c:v>1.29</c:v>
                </c:pt>
                <c:pt idx="180">
                  <c:v>1.3</c:v>
                </c:pt>
                <c:pt idx="181">
                  <c:v>1.31</c:v>
                </c:pt>
                <c:pt idx="182">
                  <c:v>1.32</c:v>
                </c:pt>
                <c:pt idx="183">
                  <c:v>1.33</c:v>
                </c:pt>
                <c:pt idx="184">
                  <c:v>1.34</c:v>
                </c:pt>
                <c:pt idx="185">
                  <c:v>1.35</c:v>
                </c:pt>
                <c:pt idx="186">
                  <c:v>1.36</c:v>
                </c:pt>
                <c:pt idx="187">
                  <c:v>1.37</c:v>
                </c:pt>
                <c:pt idx="188">
                  <c:v>1.38</c:v>
                </c:pt>
                <c:pt idx="189">
                  <c:v>1.39</c:v>
                </c:pt>
                <c:pt idx="190">
                  <c:v>1.4</c:v>
                </c:pt>
                <c:pt idx="191">
                  <c:v>1.41</c:v>
                </c:pt>
                <c:pt idx="192">
                  <c:v>1.42</c:v>
                </c:pt>
                <c:pt idx="193">
                  <c:v>1.43</c:v>
                </c:pt>
                <c:pt idx="194">
                  <c:v>1.44</c:v>
                </c:pt>
                <c:pt idx="195">
                  <c:v>1.45</c:v>
                </c:pt>
                <c:pt idx="196">
                  <c:v>1.46</c:v>
                </c:pt>
                <c:pt idx="197">
                  <c:v>1.47</c:v>
                </c:pt>
                <c:pt idx="198">
                  <c:v>1.48</c:v>
                </c:pt>
                <c:pt idx="199">
                  <c:v>1.49</c:v>
                </c:pt>
                <c:pt idx="200">
                  <c:v>1.5</c:v>
                </c:pt>
              </c:numCache>
            </c:numRef>
          </c:xVal>
          <c:yVal>
            <c:numRef>
              <c:f>Sheet1!$D$2:$D$202</c:f>
              <c:numCache>
                <c:formatCode>General</c:formatCode>
                <c:ptCount val="201"/>
                <c:pt idx="0">
                  <c:v>1.125</c:v>
                </c:pt>
                <c:pt idx="1">
                  <c:v>1.0660920199999999</c:v>
                </c:pt>
                <c:pt idx="2">
                  <c:v>1.0093363200000001</c:v>
                </c:pt>
                <c:pt idx="3">
                  <c:v>0.95468562000000001</c:v>
                </c:pt>
                <c:pt idx="4">
                  <c:v>0.90209311999999997</c:v>
                </c:pt>
                <c:pt idx="5">
                  <c:v>0.85151250000000001</c:v>
                </c:pt>
                <c:pt idx="6">
                  <c:v>0.80289792000000004</c:v>
                </c:pt>
                <c:pt idx="7">
                  <c:v>0.75620401999999998</c:v>
                </c:pt>
                <c:pt idx="8">
                  <c:v>0.71138592</c:v>
                </c:pt>
                <c:pt idx="9">
                  <c:v>0.66839921999999996</c:v>
                </c:pt>
                <c:pt idx="10">
                  <c:v>0.62719999999999998</c:v>
                </c:pt>
                <c:pt idx="11">
                  <c:v>0.58774481999999995</c:v>
                </c:pt>
                <c:pt idx="12">
                  <c:v>0.54999072000000004</c:v>
                </c:pt>
                <c:pt idx="13">
                  <c:v>0.51389521999999999</c:v>
                </c:pt>
                <c:pt idx="14">
                  <c:v>0.47941632000000001</c:v>
                </c:pt>
                <c:pt idx="15">
                  <c:v>0.44651249999999998</c:v>
                </c:pt>
                <c:pt idx="16">
                  <c:v>0.41514272000000002</c:v>
                </c:pt>
                <c:pt idx="17">
                  <c:v>0.38526642</c:v>
                </c:pt>
                <c:pt idx="18">
                  <c:v>0.35684352000000003</c:v>
                </c:pt>
                <c:pt idx="19">
                  <c:v>0.32983442000000002</c:v>
                </c:pt>
                <c:pt idx="20">
                  <c:v>0.30420000000000003</c:v>
                </c:pt>
                <c:pt idx="21">
                  <c:v>0.27990162000000002</c:v>
                </c:pt>
                <c:pt idx="22">
                  <c:v>0.25690111999999998</c:v>
                </c:pt>
                <c:pt idx="23">
                  <c:v>0.23516081999999999</c:v>
                </c:pt>
                <c:pt idx="24">
                  <c:v>0.21464352</c:v>
                </c:pt>
                <c:pt idx="25">
                  <c:v>0.1953125</c:v>
                </c:pt>
                <c:pt idx="26">
                  <c:v>0.17713151999999999</c:v>
                </c:pt>
                <c:pt idx="27">
                  <c:v>0.16006482</c:v>
                </c:pt>
                <c:pt idx="28">
                  <c:v>0.14407712</c:v>
                </c:pt>
                <c:pt idx="29">
                  <c:v>0.12913362</c:v>
                </c:pt>
                <c:pt idx="30">
                  <c:v>0.1152</c:v>
                </c:pt>
                <c:pt idx="31">
                  <c:v>0.10224242</c:v>
                </c:pt>
                <c:pt idx="32">
                  <c:v>9.0227520000000005E-2</c:v>
                </c:pt>
                <c:pt idx="33">
                  <c:v>7.9122419999999999E-2</c:v>
                </c:pt>
                <c:pt idx="34">
                  <c:v>6.8894720000000007E-2</c:v>
                </c:pt>
                <c:pt idx="35">
                  <c:v>5.9512500000000003E-2</c:v>
                </c:pt>
                <c:pt idx="36">
                  <c:v>5.0944320000000001E-2</c:v>
                </c:pt>
                <c:pt idx="37">
                  <c:v>4.3159219999999998E-2</c:v>
                </c:pt>
                <c:pt idx="38">
                  <c:v>3.6126720000000001E-2</c:v>
                </c:pt>
                <c:pt idx="39">
                  <c:v>2.9816820000000001E-2</c:v>
                </c:pt>
                <c:pt idx="40">
                  <c:v>2.4199999999999999E-2</c:v>
                </c:pt>
                <c:pt idx="41">
                  <c:v>1.9247219999999999E-2</c:v>
                </c:pt>
                <c:pt idx="42">
                  <c:v>1.4929919999999999E-2</c:v>
                </c:pt>
                <c:pt idx="43">
                  <c:v>1.1220020000000001E-2</c:v>
                </c:pt>
                <c:pt idx="44">
                  <c:v>8.0899200000000004E-3</c:v>
                </c:pt>
                <c:pt idx="45">
                  <c:v>5.5125E-3</c:v>
                </c:pt>
                <c:pt idx="46">
                  <c:v>3.4611199999999998E-3</c:v>
                </c:pt>
                <c:pt idx="47">
                  <c:v>1.9096199999999999E-3</c:v>
                </c:pt>
                <c:pt idx="48">
                  <c:v>8.3232E-4</c:v>
                </c:pt>
                <c:pt idx="49">
                  <c:v>2.0401999999999999E-4</c:v>
                </c:pt>
                <c:pt idx="50">
                  <c:v>0</c:v>
                </c:pt>
                <c:pt idx="51">
                  <c:v>1.9602000000000001E-4</c:v>
                </c:pt>
                <c:pt idx="52">
                  <c:v>7.6831999999999996E-4</c:v>
                </c:pt>
                <c:pt idx="53">
                  <c:v>1.6936200000000001E-3</c:v>
                </c:pt>
                <c:pt idx="54">
                  <c:v>2.94912E-3</c:v>
                </c:pt>
                <c:pt idx="55">
                  <c:v>4.5125E-3</c:v>
                </c:pt>
                <c:pt idx="56">
                  <c:v>6.36192000000002E-3</c:v>
                </c:pt>
                <c:pt idx="57">
                  <c:v>8.4760200000002194E-3</c:v>
                </c:pt>
                <c:pt idx="58">
                  <c:v>1.08339200000002E-2</c:v>
                </c:pt>
                <c:pt idx="59">
                  <c:v>1.34152200000003E-2</c:v>
                </c:pt>
                <c:pt idx="60">
                  <c:v>1.6200000000000301E-2</c:v>
                </c:pt>
                <c:pt idx="61">
                  <c:v>1.9168820000000301E-2</c:v>
                </c:pt>
                <c:pt idx="62">
                  <c:v>2.23027200000003E-2</c:v>
                </c:pt>
                <c:pt idx="63">
                  <c:v>2.5583220000000299E-2</c:v>
                </c:pt>
                <c:pt idx="64">
                  <c:v>2.89923200000003E-2</c:v>
                </c:pt>
                <c:pt idx="65">
                  <c:v>3.2512500000000298E-2</c:v>
                </c:pt>
                <c:pt idx="66">
                  <c:v>3.6126720000000397E-2</c:v>
                </c:pt>
                <c:pt idx="67">
                  <c:v>3.9818420000000403E-2</c:v>
                </c:pt>
                <c:pt idx="68">
                  <c:v>4.3571520000000398E-2</c:v>
                </c:pt>
                <c:pt idx="69">
                  <c:v>4.7370420000000399E-2</c:v>
                </c:pt>
                <c:pt idx="70">
                  <c:v>5.1200000000000398E-2</c:v>
                </c:pt>
                <c:pt idx="71">
                  <c:v>5.5045620000000399E-2</c:v>
                </c:pt>
                <c:pt idx="72">
                  <c:v>5.8893120000000403E-2</c:v>
                </c:pt>
                <c:pt idx="73">
                  <c:v>6.2728820000000393E-2</c:v>
                </c:pt>
                <c:pt idx="74">
                  <c:v>6.6539520000000393E-2</c:v>
                </c:pt>
                <c:pt idx="75">
                  <c:v>7.0312500000000402E-2</c:v>
                </c:pt>
                <c:pt idx="76">
                  <c:v>7.4035520000000396E-2</c:v>
                </c:pt>
                <c:pt idx="77">
                  <c:v>7.7696820000000402E-2</c:v>
                </c:pt>
                <c:pt idx="78">
                  <c:v>8.1285120000000405E-2</c:v>
                </c:pt>
                <c:pt idx="79">
                  <c:v>8.4789620000000301E-2</c:v>
                </c:pt>
                <c:pt idx="80">
                  <c:v>8.8200000000000306E-2</c:v>
                </c:pt>
                <c:pt idx="81">
                  <c:v>9.1506420000000296E-2</c:v>
                </c:pt>
                <c:pt idx="82">
                  <c:v>9.4699520000000301E-2</c:v>
                </c:pt>
                <c:pt idx="83">
                  <c:v>9.7770420000000302E-2</c:v>
                </c:pt>
                <c:pt idx="84">
                  <c:v>0.10071072</c:v>
                </c:pt>
                <c:pt idx="85">
                  <c:v>0.10351249999999999</c:v>
                </c:pt>
                <c:pt idx="86">
                  <c:v>0.10616832</c:v>
                </c:pt>
                <c:pt idx="87">
                  <c:v>0.10867122</c:v>
                </c:pt>
                <c:pt idx="88">
                  <c:v>0.11101472</c:v>
                </c:pt>
                <c:pt idx="89">
                  <c:v>0.11319282</c:v>
                </c:pt>
                <c:pt idx="90">
                  <c:v>0.1152</c:v>
                </c:pt>
                <c:pt idx="91">
                  <c:v>0.11703122000000001</c:v>
                </c:pt>
                <c:pt idx="92">
                  <c:v>0.11868192</c:v>
                </c:pt>
                <c:pt idx="93">
                  <c:v>0.12014801999999999</c:v>
                </c:pt>
                <c:pt idx="94">
                  <c:v>0.12142592000000001</c:v>
                </c:pt>
                <c:pt idx="95">
                  <c:v>0.1225125</c:v>
                </c:pt>
                <c:pt idx="96">
                  <c:v>0.12340511999999999</c:v>
                </c:pt>
                <c:pt idx="97">
                  <c:v>0.12410162</c:v>
                </c:pt>
                <c:pt idx="98">
                  <c:v>0.12460032</c:v>
                </c:pt>
                <c:pt idx="99">
                  <c:v>0.12490002</c:v>
                </c:pt>
                <c:pt idx="100">
                  <c:v>0.125</c:v>
                </c:pt>
                <c:pt idx="101">
                  <c:v>0.12490002</c:v>
                </c:pt>
                <c:pt idx="102">
                  <c:v>0.12460032</c:v>
                </c:pt>
                <c:pt idx="103">
                  <c:v>0.12410162</c:v>
                </c:pt>
                <c:pt idx="104">
                  <c:v>0.12340511999999999</c:v>
                </c:pt>
                <c:pt idx="105">
                  <c:v>0.1225125</c:v>
                </c:pt>
                <c:pt idx="106">
                  <c:v>0.12142592000000001</c:v>
                </c:pt>
                <c:pt idx="107">
                  <c:v>0.12014801999999999</c:v>
                </c:pt>
                <c:pt idx="108">
                  <c:v>0.11868192</c:v>
                </c:pt>
                <c:pt idx="109">
                  <c:v>0.11703122000000001</c:v>
                </c:pt>
                <c:pt idx="110">
                  <c:v>0.1152</c:v>
                </c:pt>
                <c:pt idx="111">
                  <c:v>0.11319282</c:v>
                </c:pt>
                <c:pt idx="112">
                  <c:v>0.11101472</c:v>
                </c:pt>
                <c:pt idx="113">
                  <c:v>0.10867122</c:v>
                </c:pt>
                <c:pt idx="114">
                  <c:v>0.10616832</c:v>
                </c:pt>
                <c:pt idx="115">
                  <c:v>0.10351249999999999</c:v>
                </c:pt>
                <c:pt idx="116">
                  <c:v>0.10071072</c:v>
                </c:pt>
                <c:pt idx="117">
                  <c:v>9.7770419999999997E-2</c:v>
                </c:pt>
                <c:pt idx="118">
                  <c:v>9.4699519999999995E-2</c:v>
                </c:pt>
                <c:pt idx="119">
                  <c:v>9.1506420000000005E-2</c:v>
                </c:pt>
                <c:pt idx="120">
                  <c:v>8.8200000000000001E-2</c:v>
                </c:pt>
                <c:pt idx="121">
                  <c:v>8.4789619999999996E-2</c:v>
                </c:pt>
                <c:pt idx="122">
                  <c:v>8.1285120000000002E-2</c:v>
                </c:pt>
                <c:pt idx="123">
                  <c:v>7.769682E-2</c:v>
                </c:pt>
                <c:pt idx="124">
                  <c:v>7.4035519999999994E-2</c:v>
                </c:pt>
                <c:pt idx="125">
                  <c:v>7.03125E-2</c:v>
                </c:pt>
                <c:pt idx="126">
                  <c:v>6.6539520000000005E-2</c:v>
                </c:pt>
                <c:pt idx="127">
                  <c:v>6.2728820000000005E-2</c:v>
                </c:pt>
                <c:pt idx="128">
                  <c:v>5.889312E-2</c:v>
                </c:pt>
                <c:pt idx="129">
                  <c:v>5.5045620000000003E-2</c:v>
                </c:pt>
                <c:pt idx="130">
                  <c:v>5.1200000000000002E-2</c:v>
                </c:pt>
                <c:pt idx="131">
                  <c:v>4.7370420000000003E-2</c:v>
                </c:pt>
                <c:pt idx="132">
                  <c:v>4.3571520000000002E-2</c:v>
                </c:pt>
                <c:pt idx="133">
                  <c:v>3.981842E-2</c:v>
                </c:pt>
                <c:pt idx="134">
                  <c:v>3.6126720000000001E-2</c:v>
                </c:pt>
                <c:pt idx="135">
                  <c:v>3.25125E-2</c:v>
                </c:pt>
                <c:pt idx="136">
                  <c:v>2.8992319999999999E-2</c:v>
                </c:pt>
                <c:pt idx="137">
                  <c:v>2.558322E-2</c:v>
                </c:pt>
                <c:pt idx="138">
                  <c:v>2.2302720000000002E-2</c:v>
                </c:pt>
                <c:pt idx="139">
                  <c:v>1.916882E-2</c:v>
                </c:pt>
                <c:pt idx="140">
                  <c:v>1.6199999999999999E-2</c:v>
                </c:pt>
                <c:pt idx="141">
                  <c:v>1.341522E-2</c:v>
                </c:pt>
                <c:pt idx="142">
                  <c:v>1.083392E-2</c:v>
                </c:pt>
                <c:pt idx="143">
                  <c:v>8.4760199999999904E-3</c:v>
                </c:pt>
                <c:pt idx="144">
                  <c:v>6.3619200000000096E-3</c:v>
                </c:pt>
                <c:pt idx="145">
                  <c:v>4.5125000000000104E-3</c:v>
                </c:pt>
                <c:pt idx="146">
                  <c:v>2.94912E-3</c:v>
                </c:pt>
                <c:pt idx="147">
                  <c:v>1.6936200000000001E-3</c:v>
                </c:pt>
                <c:pt idx="148">
                  <c:v>7.6832000000000105E-4</c:v>
                </c:pt>
                <c:pt idx="149">
                  <c:v>1.9602000000000001E-4</c:v>
                </c:pt>
                <c:pt idx="150">
                  <c:v>0</c:v>
                </c:pt>
                <c:pt idx="151">
                  <c:v>2.0401999999999999E-4</c:v>
                </c:pt>
                <c:pt idx="152">
                  <c:v>8.3232000000000098E-4</c:v>
                </c:pt>
                <c:pt idx="153">
                  <c:v>1.9096199999999999E-3</c:v>
                </c:pt>
                <c:pt idx="154">
                  <c:v>3.4611200000000098E-3</c:v>
                </c:pt>
                <c:pt idx="155">
                  <c:v>5.5125000000000096E-3</c:v>
                </c:pt>
                <c:pt idx="156">
                  <c:v>8.0899200000000109E-3</c:v>
                </c:pt>
                <c:pt idx="157">
                  <c:v>1.1220020000000001E-2</c:v>
                </c:pt>
                <c:pt idx="158">
                  <c:v>1.4929919999999999E-2</c:v>
                </c:pt>
                <c:pt idx="159">
                  <c:v>1.9247219999999999E-2</c:v>
                </c:pt>
                <c:pt idx="160">
                  <c:v>2.4199999999999999E-2</c:v>
                </c:pt>
                <c:pt idx="161">
                  <c:v>2.9816820000000101E-2</c:v>
                </c:pt>
                <c:pt idx="162">
                  <c:v>3.6126720000000098E-2</c:v>
                </c:pt>
                <c:pt idx="163">
                  <c:v>4.3159219999999901E-2</c:v>
                </c:pt>
                <c:pt idx="164">
                  <c:v>5.0944319999999897E-2</c:v>
                </c:pt>
                <c:pt idx="165">
                  <c:v>5.9512499999999899E-2</c:v>
                </c:pt>
                <c:pt idx="166">
                  <c:v>6.8894719999999895E-2</c:v>
                </c:pt>
                <c:pt idx="167">
                  <c:v>7.9122419999999902E-2</c:v>
                </c:pt>
                <c:pt idx="168">
                  <c:v>9.0227519999999894E-2</c:v>
                </c:pt>
                <c:pt idx="169">
                  <c:v>0.10224242</c:v>
                </c:pt>
                <c:pt idx="170">
                  <c:v>0.1152</c:v>
                </c:pt>
                <c:pt idx="171">
                  <c:v>0.12913362</c:v>
                </c:pt>
                <c:pt idx="172">
                  <c:v>0.14407712</c:v>
                </c:pt>
                <c:pt idx="173">
                  <c:v>0.16006482</c:v>
                </c:pt>
                <c:pt idx="174">
                  <c:v>0.17713151999999999</c:v>
                </c:pt>
                <c:pt idx="175">
                  <c:v>0.1953125</c:v>
                </c:pt>
                <c:pt idx="176">
                  <c:v>0.21464352</c:v>
                </c:pt>
                <c:pt idx="177">
                  <c:v>0.23516081999999999</c:v>
                </c:pt>
                <c:pt idx="178">
                  <c:v>0.25690111999999998</c:v>
                </c:pt>
                <c:pt idx="179">
                  <c:v>0.27990162000000002</c:v>
                </c:pt>
                <c:pt idx="180">
                  <c:v>0.30420000000000003</c:v>
                </c:pt>
                <c:pt idx="181">
                  <c:v>0.32983442000000002</c:v>
                </c:pt>
                <c:pt idx="182">
                  <c:v>0.35684352000000003</c:v>
                </c:pt>
                <c:pt idx="183">
                  <c:v>0.38526642</c:v>
                </c:pt>
                <c:pt idx="184">
                  <c:v>0.41514272000000002</c:v>
                </c:pt>
                <c:pt idx="185">
                  <c:v>0.44651249999999998</c:v>
                </c:pt>
                <c:pt idx="186">
                  <c:v>0.47941632000000001</c:v>
                </c:pt>
                <c:pt idx="187">
                  <c:v>0.51389521999999999</c:v>
                </c:pt>
                <c:pt idx="188">
                  <c:v>0.54999072000000004</c:v>
                </c:pt>
                <c:pt idx="189">
                  <c:v>0.58774481999999995</c:v>
                </c:pt>
                <c:pt idx="190">
                  <c:v>0.62719999999999998</c:v>
                </c:pt>
                <c:pt idx="191">
                  <c:v>0.66839921999999996</c:v>
                </c:pt>
                <c:pt idx="192">
                  <c:v>0.71138592</c:v>
                </c:pt>
                <c:pt idx="193">
                  <c:v>0.75620401999999998</c:v>
                </c:pt>
                <c:pt idx="194">
                  <c:v>0.80289792000000004</c:v>
                </c:pt>
                <c:pt idx="195">
                  <c:v>0.85151250000000001</c:v>
                </c:pt>
                <c:pt idx="196">
                  <c:v>0.90209311999999997</c:v>
                </c:pt>
                <c:pt idx="197">
                  <c:v>0.95468562000000001</c:v>
                </c:pt>
                <c:pt idx="198">
                  <c:v>1.0093363200000001</c:v>
                </c:pt>
                <c:pt idx="199">
                  <c:v>1.0660920199999999</c:v>
                </c:pt>
                <c:pt idx="200">
                  <c:v>1.125</c:v>
                </c:pt>
              </c:numCache>
            </c:numRef>
          </c:yVal>
          <c:smooth val="1"/>
          <c:extLst>
            <c:ext xmlns:c16="http://schemas.microsoft.com/office/drawing/2014/chart" uri="{C3380CC4-5D6E-409C-BE32-E72D297353CC}">
              <c16:uniqueId val="{00000000-DE77-DC40-A845-EBB49470971D}"/>
            </c:ext>
          </c:extLst>
        </c:ser>
        <c:dLbls>
          <c:showLegendKey val="0"/>
          <c:showVal val="0"/>
          <c:showCatName val="0"/>
          <c:showSerName val="0"/>
          <c:showPercent val="0"/>
          <c:showBubbleSize val="0"/>
        </c:dLbls>
        <c:axId val="2094846600"/>
        <c:axId val="2094849736"/>
      </c:scatterChart>
      <c:valAx>
        <c:axId val="2094846600"/>
        <c:scaling>
          <c:orientation val="minMax"/>
          <c:max val="1.5"/>
          <c:min val="-0.5"/>
        </c:scaling>
        <c:delete val="0"/>
        <c:axPos val="b"/>
        <c:numFmt formatCode="General" sourceLinked="0"/>
        <c:majorTickMark val="out"/>
        <c:minorTickMark val="none"/>
        <c:tickLblPos val="nextTo"/>
        <c:spPr>
          <a:ln w="31750"/>
        </c:spPr>
        <c:txPr>
          <a:bodyPr/>
          <a:lstStyle/>
          <a:p>
            <a:pPr>
              <a:defRPr sz="1200"/>
            </a:pPr>
            <a:endParaRPr lang="en-US"/>
          </a:p>
        </c:txPr>
        <c:crossAx val="2094849736"/>
        <c:crossesAt val="0"/>
        <c:crossBetween val="midCat"/>
      </c:valAx>
      <c:valAx>
        <c:axId val="2094849736"/>
        <c:scaling>
          <c:orientation val="minMax"/>
          <c:max val="0.5"/>
          <c:min val="0"/>
        </c:scaling>
        <c:delete val="0"/>
        <c:axPos val="l"/>
        <c:numFmt formatCode="General" sourceLinked="0"/>
        <c:majorTickMark val="out"/>
        <c:minorTickMark val="none"/>
        <c:tickLblPos val="nextTo"/>
        <c:spPr>
          <a:ln w="31750"/>
        </c:spPr>
        <c:txPr>
          <a:bodyPr/>
          <a:lstStyle/>
          <a:p>
            <a:pPr>
              <a:defRPr sz="1200" baseline="0"/>
            </a:pPr>
            <a:endParaRPr lang="en-US"/>
          </a:p>
        </c:txPr>
        <c:crossAx val="2094846600"/>
        <c:crosses val="autoZero"/>
        <c:crossBetween val="midCat"/>
        <c:majorUnit val="0.5"/>
        <c:minorUnit val="0.04"/>
      </c:valAx>
    </c:plotArea>
    <c:plotVisOnly val="1"/>
    <c:dispBlanksAs val="gap"/>
    <c:showDLblsOverMax val="0"/>
  </c:chart>
  <c:txPr>
    <a:bodyPr/>
    <a:lstStyle/>
    <a:p>
      <a:pPr>
        <a:defRPr sz="1400" b="1">
          <a:latin typeface="Times New Roman"/>
          <a:cs typeface="Times New Roman"/>
        </a:defRPr>
      </a:pPr>
      <a:endParaRPr lang="en-US"/>
    </a:p>
  </c:txPr>
  <c:externalData r:id="rId2">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5" Type="http://schemas.openxmlformats.org/officeDocument/2006/relationships/image" Target="../media/image62.emf"/><Relationship Id="rId4" Type="http://schemas.openxmlformats.org/officeDocument/2006/relationships/image" Target="../media/image6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image" Target="../media/image107.emf"/><Relationship Id="rId4" Type="http://schemas.openxmlformats.org/officeDocument/2006/relationships/image" Target="../media/image110.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7.emf"/><Relationship Id="rId1" Type="http://schemas.openxmlformats.org/officeDocument/2006/relationships/image" Target="../media/image53.emf"/><Relationship Id="rId5" Type="http://schemas.openxmlformats.org/officeDocument/2006/relationships/image" Target="../media/image56.emf"/><Relationship Id="rId4"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 Id="rId5" Type="http://schemas.openxmlformats.org/officeDocument/2006/relationships/image" Target="../media/image116.emf"/><Relationship Id="rId4" Type="http://schemas.openxmlformats.org/officeDocument/2006/relationships/image" Target="../media/image11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5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5" Type="http://schemas.openxmlformats.org/officeDocument/2006/relationships/image" Target="../media/image57.emf"/><Relationship Id="rId4" Type="http://schemas.openxmlformats.org/officeDocument/2006/relationships/image" Target="../media/image5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5" Type="http://schemas.openxmlformats.org/officeDocument/2006/relationships/image" Target="../media/image57.emf"/><Relationship Id="rId4" Type="http://schemas.openxmlformats.org/officeDocument/2006/relationships/image" Target="../media/image5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5" Type="http://schemas.openxmlformats.org/officeDocument/2006/relationships/image" Target="../media/image57.emf"/><Relationship Id="rId4" Type="http://schemas.openxmlformats.org/officeDocument/2006/relationships/image" Target="../media/image5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image" Target="../media/image58.emf"/><Relationship Id="rId5" Type="http://schemas.openxmlformats.org/officeDocument/2006/relationships/image" Target="../media/image62.emf"/><Relationship Id="rId4" Type="http://schemas.openxmlformats.org/officeDocument/2006/relationships/image" Target="../media/image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2EEFED-9C1E-0144-9CB7-15D413C5FCBC}" type="datetimeFigureOut">
              <a:rPr lang="en-US" smtClean="0"/>
              <a:t>9/3/21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E38DD-CC48-764A-AA92-7F4122B86475}" type="slidenum">
              <a:rPr lang="en-US" smtClean="0"/>
              <a:t>‹#›</a:t>
            </a:fld>
            <a:endParaRPr lang="en-US"/>
          </a:p>
        </p:txBody>
      </p:sp>
    </p:spTree>
    <p:extLst>
      <p:ext uri="{BB962C8B-B14F-4D97-AF65-F5344CB8AC3E}">
        <p14:creationId xmlns:p14="http://schemas.microsoft.com/office/powerpoint/2010/main" val="408316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all for being here. I am David Montiel, a staff scientist at the PRISMS Center and the lead developer of the PRISMS-PF framework.  </a:t>
            </a:r>
          </a:p>
          <a:p>
            <a:endParaRPr lang="en-US" dirty="0"/>
          </a:p>
          <a:p>
            <a:r>
              <a:rPr lang="en-US" dirty="0"/>
              <a:t>I hope you find this training sessions useful. </a:t>
            </a:r>
          </a:p>
        </p:txBody>
      </p:sp>
      <p:sp>
        <p:nvSpPr>
          <p:cNvPr id="4" name="Slide Number Placeholder 3"/>
          <p:cNvSpPr>
            <a:spLocks noGrp="1"/>
          </p:cNvSpPr>
          <p:nvPr>
            <p:ph type="sldNum" sz="quarter" idx="5"/>
          </p:nvPr>
        </p:nvSpPr>
        <p:spPr/>
        <p:txBody>
          <a:bodyPr/>
          <a:lstStyle/>
          <a:p>
            <a:fld id="{521E38DD-CC48-764A-AA92-7F4122B86475}" type="slidenum">
              <a:rPr lang="en-US" smtClean="0"/>
              <a:t>1</a:t>
            </a:fld>
            <a:endParaRPr lang="en-US"/>
          </a:p>
        </p:txBody>
      </p:sp>
    </p:spTree>
    <p:extLst>
      <p:ext uri="{BB962C8B-B14F-4D97-AF65-F5344CB8AC3E}">
        <p14:creationId xmlns:p14="http://schemas.microsoft.com/office/powerpoint/2010/main" val="16015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Let me show another one. This one is for corrosion.</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What we are seeing here is the surface of a metal (which in this case is pure Magnesium) and part of that surface is also occupied by an Iron particle. And the top of the surface is in contact with an electrolyte.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r>
              <a:rPr lang="en-US" sz="1200" dirty="0">
                <a:latin typeface="Arial" charset="0"/>
                <a:ea typeface="ＭＳ Ｐゴシック" charset="0"/>
                <a:cs typeface="ＭＳ Ｐゴシック" charset="0"/>
              </a:rPr>
              <a:t>And what we this is showing is an example of </a:t>
            </a:r>
            <a:r>
              <a:rPr lang="en-US" sz="1200" dirty="0" err="1">
                <a:latin typeface="Arial" charset="0"/>
                <a:ea typeface="ＭＳ Ｐゴシック" charset="0"/>
                <a:cs typeface="ＭＳ Ｐゴシック" charset="0"/>
              </a:rPr>
              <a:t>microgalvanic</a:t>
            </a:r>
            <a:r>
              <a:rPr lang="en-US" sz="1200" dirty="0">
                <a:latin typeface="Arial" charset="0"/>
                <a:ea typeface="ＭＳ Ｐゴシック" charset="0"/>
                <a:cs typeface="ＭＳ Ｐゴシック" charset="0"/>
              </a:rPr>
              <a:t> corrosion, in which the more noble metal (which is Iron, in this case) is acting as a cathode, and magnesium is acting as an anode. This is why we observe the corrosion front to move faster close to the Iron particle.</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11</a:t>
            </a:fld>
            <a:endParaRPr lang="en-US"/>
          </a:p>
        </p:txBody>
      </p:sp>
    </p:spTree>
    <p:extLst>
      <p:ext uri="{BB962C8B-B14F-4D97-AF65-F5344CB8AC3E}">
        <p14:creationId xmlns:p14="http://schemas.microsoft.com/office/powerpoint/2010/main" val="2015042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And here are a few more examples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From the top-left, we have: </a:t>
            </a:r>
          </a:p>
          <a:p>
            <a:endParaRPr lang="en-US" sz="1200" dirty="0">
              <a:latin typeface="Arial" charset="0"/>
              <a:ea typeface="ＭＳ Ｐゴシック" charset="0"/>
              <a:cs typeface="ＭＳ Ｐゴシック" charset="0"/>
            </a:endParaRPr>
          </a:p>
          <a:p>
            <a:pPr marL="171450" indent="-171450">
              <a:buFontTx/>
              <a:buChar char="-"/>
            </a:pPr>
            <a:r>
              <a:rPr lang="en-US" dirty="0"/>
              <a:t>Spinodal decomposition and coarsening</a:t>
            </a:r>
          </a:p>
          <a:p>
            <a:pPr marL="171450" indent="-171450">
              <a:buFontTx/>
              <a:buChar char="-"/>
            </a:pPr>
            <a:r>
              <a:rPr lang="en-US" dirty="0"/>
              <a:t>Nucleation, growth, and coarsening of particles</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On the bottom left we show particles featuring strong interfacial anisotropy after they have evolved from an initially spherical shape. The reason they have different shapes is because each particle has a different form of the anisotropy function.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on the bottom right we show a simulation of the interaction between Magnesium-Neodymium precipitates. This last figure also shows a pretty good agreement with experiments in terms of morphology and relative orientation between the precipitates.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12</a:t>
            </a:fld>
            <a:endParaRPr lang="en-US"/>
          </a:p>
        </p:txBody>
      </p:sp>
    </p:spTree>
    <p:extLst>
      <p:ext uri="{BB962C8B-B14F-4D97-AF65-F5344CB8AC3E}">
        <p14:creationId xmlns:p14="http://schemas.microsoft.com/office/powerpoint/2010/main" val="1690578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OK but let’s go back to the model itself. What is the idea behind it?</a:t>
            </a:r>
          </a:p>
          <a:p>
            <a:endParaRPr lang="en-US" dirty="0"/>
          </a:p>
          <a:p>
            <a:r>
              <a:rPr lang="en-US" dirty="0"/>
              <a:t>In order to model microstructure evolution, we need a method to track interfaces.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If we treat interfaces as sharp 2D surfaces, the interfacial location must be tracked by markers.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This is called the sharp interface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And this is typically a challenging problem to solve numerically because it is mathematically and computationally expensive</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13</a:t>
            </a:fld>
            <a:endParaRPr lang="en-US"/>
          </a:p>
        </p:txBody>
      </p:sp>
    </p:spTree>
    <p:extLst>
      <p:ext uri="{BB962C8B-B14F-4D97-AF65-F5344CB8AC3E}">
        <p14:creationId xmlns:p14="http://schemas.microsoft.com/office/powerpoint/2010/main" val="1241985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Instead of that, phase field, considers a diffuse interface that is thin but not completely sharp.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interface is then a region that occupies a small volume where quantities change gradually between two bulk values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Bulk quantities are governed by PDEs</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Interfaces can be identified as the regions where bulk quantities take their interfacial values</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The big advantage here is that the same PDEs can be applied everywhere (including the interface regions) and that eliminates the need to explicitly track the interface</a:t>
            </a:r>
          </a:p>
          <a:p>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14</a:t>
            </a:fld>
            <a:endParaRPr lang="en-US"/>
          </a:p>
        </p:txBody>
      </p:sp>
    </p:spTree>
    <p:extLst>
      <p:ext uri="{BB962C8B-B14F-4D97-AF65-F5344CB8AC3E}">
        <p14:creationId xmlns:p14="http://schemas.microsoft.com/office/powerpoint/2010/main" val="142688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charset="0"/>
                <a:ea typeface="ＭＳ Ｐゴシック" charset="0"/>
                <a:cs typeface="ＭＳ Ｐゴシック" charset="0"/>
              </a:rPr>
              <a:t>The evolution of interfaces is characterized using order parameters</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 order parameter is a continuous field that characterizes each phase.</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Each order parameter has a governing equation (PDE) associated with it. </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And order parameters can be classified as conserved or non conserved </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So, for example on the left side, we are showing an order-disorder transition (and that is characterized by a non-conserved order parameter) and on the right we have and example of spinodal decomposition, which is characterized by a non-conserved order parameter. </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15</a:t>
            </a:fld>
            <a:endParaRPr lang="en-US"/>
          </a:p>
        </p:txBody>
      </p:sp>
    </p:spTree>
    <p:extLst>
      <p:ext uri="{BB962C8B-B14F-4D97-AF65-F5344CB8AC3E}">
        <p14:creationId xmlns:p14="http://schemas.microsoft.com/office/powerpoint/2010/main" val="1680808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1200" dirty="0">
                <a:latin typeface="Arial" charset="0"/>
                <a:ea typeface="ＭＳ Ｐゴシック" charset="0"/>
                <a:cs typeface="ＭＳ Ｐゴシック" charset="0"/>
              </a:rPr>
              <a:t>The equilibrium state is the state where the free energy is a minimum</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For bulk phases, this state can be determined using phase diagrams and is characterized by a uniform chemical potential.</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So, systems featuring complex microstructures observed in materials are not in thermodynamic equilibrium</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However, their evolution is still driven by the minimization of the free energy</a:t>
            </a:r>
          </a:p>
          <a:p>
            <a:pPr marL="342900" indent="-342900">
              <a:buFont typeface="Arial" panose="020B0604020202020204" pitchFamily="34" charset="0"/>
              <a:buChar char="•"/>
            </a:pPr>
            <a:endParaRPr lang="en-US" sz="12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200" dirty="0">
                <a:latin typeface="Arial" charset="0"/>
                <a:ea typeface="ＭＳ Ｐゴシック" charset="0"/>
                <a:cs typeface="ＭＳ Ｐゴシック" charset="0"/>
              </a:rPr>
              <a:t>And the driving force for phase transformation is proportional to the gradient of the chemical potential</a:t>
            </a: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16</a:t>
            </a:fld>
            <a:endParaRPr lang="en-US"/>
          </a:p>
        </p:txBody>
      </p:sp>
    </p:spTree>
    <p:extLst>
      <p:ext uri="{BB962C8B-B14F-4D97-AF65-F5344CB8AC3E}">
        <p14:creationId xmlns:p14="http://schemas.microsoft.com/office/powerpoint/2010/main" val="281149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So how can we write that?</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For example if we have a system for which different phases are characterized by different equilibriums compositions, we can define an order parameter that depends linearly on that composition </a:t>
            </a:r>
          </a:p>
          <a:p>
            <a:endParaRPr lang="en-US" sz="1200" dirty="0">
              <a:latin typeface="Arial" charset="0"/>
              <a:ea typeface="ＭＳ Ｐゴシック" charset="0"/>
              <a:cs typeface="ＭＳ Ｐゴシック" charset="0"/>
            </a:endParaRPr>
          </a:p>
          <a:p>
            <a:r>
              <a:rPr lang="en-US" sz="1200" dirty="0">
                <a:latin typeface="Arial" panose="020B0604020202020204" pitchFamily="34" charset="0"/>
                <a:cs typeface="Arial" panose="020B0604020202020204" pitchFamily="34" charset="0"/>
              </a:rPr>
              <a:t>Suppose we have can write a free energy expression, </a:t>
            </a:r>
            <a:r>
              <a:rPr lang="en-US" sz="1200" i="1" dirty="0">
                <a:latin typeface="Arial" panose="020B0604020202020204" pitchFamily="34" charset="0"/>
                <a:cs typeface="Arial" panose="020B0604020202020204" pitchFamily="34" charset="0"/>
              </a:rPr>
              <a:t>F</a:t>
            </a:r>
            <a:r>
              <a:rPr lang="en-US" sz="1200" dirty="0">
                <a:latin typeface="Arial" panose="020B0604020202020204" pitchFamily="34" charset="0"/>
                <a:cs typeface="Arial" panose="020B0604020202020204" pitchFamily="34" charset="0"/>
              </a:rPr>
              <a:t>, for the whole system</a:t>
            </a:r>
          </a:p>
          <a:p>
            <a:r>
              <a:rPr lang="en-US" sz="1200" dirty="0">
                <a:latin typeface="Arial" panose="020B0604020202020204" pitchFamily="34" charset="0"/>
                <a:cs typeface="Arial" panose="020B0604020202020204" pitchFamily="34" charset="0"/>
              </a:rPr>
              <a:t>that depends on the value of </a:t>
            </a:r>
            <a:r>
              <a:rPr lang="en-US" sz="1200" i="1" dirty="0">
                <a:latin typeface="Symbol" pitchFamily="2" charset="2"/>
                <a:ea typeface="ＭＳ Ｐゴシック" charset="0"/>
                <a:cs typeface="Arial" panose="020B0604020202020204" pitchFamily="34" charset="0"/>
              </a:rPr>
              <a:t>phi</a:t>
            </a:r>
            <a:r>
              <a:rPr lang="en-US" sz="1200" i="1" dirty="0">
                <a:latin typeface="Symbol" pitchFamily="2" charset="2"/>
                <a:ea typeface="ＭＳ Ｐゴシック" charset="0"/>
                <a:cs typeface="ＭＳ Ｐゴシック" charset="0"/>
              </a:rPr>
              <a:t>,</a:t>
            </a:r>
            <a:r>
              <a:rPr lang="en-US" sz="1200" i="1" dirty="0">
                <a:latin typeface="Arial" panose="020B0604020202020204" pitchFamily="34" charset="0"/>
                <a:ea typeface="ＭＳ Ｐゴシック" charset="0"/>
                <a:cs typeface="Arial" panose="020B0604020202020204" pitchFamily="34" charset="0"/>
              </a:rPr>
              <a:t> </a:t>
            </a:r>
            <a:r>
              <a:rPr lang="en-US" sz="1200" dirty="0">
                <a:latin typeface="Arial" panose="020B0604020202020204" pitchFamily="34" charset="0"/>
                <a:ea typeface="ＭＳ Ｐゴシック" charset="0"/>
                <a:cs typeface="Arial" panose="020B0604020202020204" pitchFamily="34" charset="0"/>
              </a:rPr>
              <a:t>which varies spatially</a:t>
            </a:r>
          </a:p>
          <a:p>
            <a:endParaRPr lang="en-US" sz="1200" dirty="0">
              <a:latin typeface="Arial" panose="020B0604020202020204" pitchFamily="34" charset="0"/>
              <a:ea typeface="ＭＳ Ｐゴシック" charset="0"/>
              <a:cs typeface="Arial" panose="020B0604020202020204" pitchFamily="34" charset="0"/>
            </a:endParaRPr>
          </a:p>
          <a:p>
            <a:r>
              <a:rPr lang="en-US" sz="1200" dirty="0">
                <a:latin typeface="Arial" panose="020B0604020202020204" pitchFamily="34" charset="0"/>
                <a:ea typeface="ＭＳ Ｐゴシック" charset="0"/>
                <a:cs typeface="Arial" panose="020B0604020202020204" pitchFamily="34" charset="0"/>
              </a:rPr>
              <a:t>Then the chemical potential is defined as the variational derivative of F with respect to phi.</a:t>
            </a:r>
          </a:p>
          <a:p>
            <a:endParaRPr lang="en-US" sz="1200" dirty="0">
              <a:latin typeface="Arial" panose="020B0604020202020204" pitchFamily="34" charset="0"/>
              <a:ea typeface="ＭＳ Ｐゴシック"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17</a:t>
            </a:fld>
            <a:endParaRPr lang="en-US"/>
          </a:p>
        </p:txBody>
      </p:sp>
    </p:spTree>
    <p:extLst>
      <p:ext uri="{BB962C8B-B14F-4D97-AF65-F5344CB8AC3E}">
        <p14:creationId xmlns:p14="http://schemas.microsoft.com/office/powerpoint/2010/main" val="2794851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a:p>
            <a:r>
              <a:rPr lang="en-US" sz="1200" dirty="0">
                <a:latin typeface="Arial" charset="0"/>
                <a:ea typeface="ＭＳ Ｐゴシック" charset="0"/>
                <a:cs typeface="ＭＳ Ｐゴシック" charset="0"/>
              </a:rPr>
              <a:t>Now, if you remember the form of the diffusion equation, we have a flux that is proportional to the concentration gradient. But now we can generalize it as a chemical potential gradient, with M being a mobility instead of a diffusivity.</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Then we can combine this with an expression for mass conservation, which is the second line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expression for the chemical potential, from the last slide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arrive to the Cahn-Hilliard equation (which is almost identical to the diffusion equation but with the gradient of mu instead of c)</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By the way you, I am not going to do it right now, but you can prove that for a bulk phase, the Cahn-Hillard equation just becomes the diffusion equation.</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OK now, what is missing? What else do we need. Well, we need an expression for the free energy.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18</a:t>
            </a:fld>
            <a:endParaRPr lang="en-US"/>
          </a:p>
        </p:txBody>
      </p:sp>
    </p:spTree>
    <p:extLst>
      <p:ext uri="{BB962C8B-B14F-4D97-AF65-F5344CB8AC3E}">
        <p14:creationId xmlns:p14="http://schemas.microsoft.com/office/powerpoint/2010/main" val="2934516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panose="020B0604020202020204" pitchFamily="34" charset="0"/>
                <a:ea typeface="+mn-ea"/>
                <a:cs typeface="Arial" panose="020B0604020202020204" pitchFamily="34" charset="0"/>
              </a:rPr>
              <a:t>So, the simplest approximation for the free energy of the system consists of two terms:</a:t>
            </a:r>
          </a:p>
          <a:p>
            <a:endParaRPr lang="en-US" sz="1200" dirty="0">
              <a:latin typeface="Arial" panose="020B0604020202020204" pitchFamily="34" charset="0"/>
              <a:ea typeface="+mn-ea"/>
              <a:cs typeface="Arial" panose="020B0604020202020204" pitchFamily="34" charset="0"/>
            </a:endParaRPr>
          </a:p>
          <a:p>
            <a:pPr marL="228600" indent="-228600">
              <a:buAutoNum type="arabicParenR"/>
            </a:pPr>
            <a:r>
              <a:rPr lang="en-US" sz="1200" dirty="0">
                <a:latin typeface="Arial" panose="020B0604020202020204" pitchFamily="34" charset="0"/>
                <a:ea typeface="+mn-ea"/>
                <a:cs typeface="Arial" panose="020B0604020202020204" pitchFamily="34" charset="0"/>
              </a:rPr>
              <a:t>The first one considers the energy of a homogeneous phase as a function of concentration. And you can get that from a thermodynamic database like </a:t>
            </a:r>
            <a:r>
              <a:rPr lang="en-US" sz="1200" dirty="0" err="1">
                <a:latin typeface="Arial" panose="020B0604020202020204" pitchFamily="34" charset="0"/>
                <a:ea typeface="+mn-ea"/>
                <a:cs typeface="Arial" panose="020B0604020202020204" pitchFamily="34" charset="0"/>
              </a:rPr>
              <a:t>Thermocalc</a:t>
            </a:r>
            <a:r>
              <a:rPr lang="en-US" sz="1200" dirty="0">
                <a:latin typeface="Arial" panose="020B0604020202020204" pitchFamily="34" charset="0"/>
                <a:ea typeface="+mn-ea"/>
                <a:cs typeface="Arial" panose="020B0604020202020204" pitchFamily="34" charset="0"/>
              </a:rPr>
              <a:t>. (by the way, I just noticed this is written in terms of ”c” not phi, but just consider ”c” to be the rescaled concentration)</a:t>
            </a:r>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19</a:t>
            </a:fld>
            <a:endParaRPr lang="en-US"/>
          </a:p>
        </p:txBody>
      </p:sp>
    </p:spTree>
    <p:extLst>
      <p:ext uri="{BB962C8B-B14F-4D97-AF65-F5344CB8AC3E}">
        <p14:creationId xmlns:p14="http://schemas.microsoft.com/office/powerpoint/2010/main" val="359654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Anyway, in practice, usually a simple polynomial approximation is good enough. This form is commonly called a double well.</a:t>
            </a:r>
          </a:p>
        </p:txBody>
      </p:sp>
      <p:sp>
        <p:nvSpPr>
          <p:cNvPr id="4" name="Slide Number Placeholder 3"/>
          <p:cNvSpPr>
            <a:spLocks noGrp="1"/>
          </p:cNvSpPr>
          <p:nvPr>
            <p:ph type="sldNum" sz="quarter" idx="5"/>
          </p:nvPr>
        </p:nvSpPr>
        <p:spPr/>
        <p:txBody>
          <a:bodyPr/>
          <a:lstStyle/>
          <a:p>
            <a:fld id="{521E38DD-CC48-764A-AA92-7F4122B86475}" type="slidenum">
              <a:rPr lang="en-US" smtClean="0"/>
              <a:t>20</a:t>
            </a:fld>
            <a:endParaRPr lang="en-US"/>
          </a:p>
        </p:txBody>
      </p:sp>
    </p:spTree>
    <p:extLst>
      <p:ext uri="{BB962C8B-B14F-4D97-AF65-F5344CB8AC3E}">
        <p14:creationId xmlns:p14="http://schemas.microsoft.com/office/powerpoint/2010/main" val="2055348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Introductions to the Phase Field Method (~30 mins)</a:t>
            </a:r>
          </a:p>
          <a:p>
            <a:endParaRPr lang="en-US" sz="1200" dirty="0"/>
          </a:p>
          <a:p>
            <a:r>
              <a:rPr lang="en-US" sz="1200" dirty="0"/>
              <a:t>Introduction to PRISMS-PF (~30 mins)</a:t>
            </a:r>
          </a:p>
          <a:p>
            <a:endParaRPr lang="en-US" sz="1200" dirty="0"/>
          </a:p>
          <a:p>
            <a:r>
              <a:rPr lang="en-US" sz="1200" dirty="0"/>
              <a:t>Q&amp;A Period (~10 mins)</a:t>
            </a:r>
          </a:p>
          <a:p>
            <a:endParaRPr lang="en-US" sz="1200" dirty="0"/>
          </a:p>
          <a:p>
            <a:r>
              <a:rPr lang="en-US" sz="1200" dirty="0"/>
              <a:t>Interactive demo session (50 mins)</a:t>
            </a:r>
          </a:p>
          <a:p>
            <a:endParaRPr lang="en-US" sz="1200" dirty="0"/>
          </a:p>
          <a:p>
            <a:r>
              <a:rPr lang="en-US" sz="1200" dirty="0"/>
              <a:t>A set of </a:t>
            </a:r>
            <a:r>
              <a:rPr lang="en-US" sz="1200" b="1" dirty="0"/>
              <a:t>exercises</a:t>
            </a:r>
            <a:r>
              <a:rPr lang="en-US" sz="1200" dirty="0"/>
              <a:t> and some </a:t>
            </a:r>
            <a:r>
              <a:rPr lang="en-US" sz="1200" b="1" dirty="0"/>
              <a:t>useful links </a:t>
            </a:r>
            <a:r>
              <a:rPr lang="en-US" sz="1200" dirty="0"/>
              <a:t>will be sent to </a:t>
            </a:r>
            <a:r>
              <a:rPr lang="en-US" sz="1200" b="1" dirty="0"/>
              <a:t>all participants</a:t>
            </a:r>
            <a:r>
              <a:rPr lang="en-US" sz="1200" dirty="0"/>
              <a:t> on the second half of the session. </a:t>
            </a:r>
          </a:p>
          <a:p>
            <a:endParaRPr lang="en-US" sz="1200" dirty="0"/>
          </a:p>
          <a:p>
            <a:r>
              <a:rPr lang="en-US" sz="1200" dirty="0"/>
              <a:t>If there is any time left, you can start working on the problem set.</a:t>
            </a:r>
          </a:p>
          <a:p>
            <a:endParaRPr lang="en-US" sz="1200" dirty="0"/>
          </a:p>
          <a:p>
            <a:r>
              <a:rPr lang="en-US" sz="1200" dirty="0"/>
              <a:t>We will spend the entire session on </a:t>
            </a:r>
            <a:r>
              <a:rPr lang="en-US" sz="1200" b="1" dirty="0"/>
              <a:t>Wednesday </a:t>
            </a:r>
            <a:r>
              <a:rPr lang="en-US" sz="1200" dirty="0"/>
              <a:t>answering questions about the exercises (and PRISMS-PF usage in general)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19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And the second contribution is effectively a penalty for having sharp gradient and so it forces the interface to be smooth. Notice also that this term increase as the interfacial area increases, so it is consistent with what is expected from a free energy expression. </a:t>
            </a:r>
          </a:p>
        </p:txBody>
      </p:sp>
      <p:sp>
        <p:nvSpPr>
          <p:cNvPr id="4" name="Slide Number Placeholder 3"/>
          <p:cNvSpPr>
            <a:spLocks noGrp="1"/>
          </p:cNvSpPr>
          <p:nvPr>
            <p:ph type="sldNum" sz="quarter" idx="5"/>
          </p:nvPr>
        </p:nvSpPr>
        <p:spPr/>
        <p:txBody>
          <a:bodyPr/>
          <a:lstStyle/>
          <a:p>
            <a:fld id="{521E38DD-CC48-764A-AA92-7F4122B86475}" type="slidenum">
              <a:rPr lang="en-US" smtClean="0"/>
              <a:t>21</a:t>
            </a:fld>
            <a:endParaRPr lang="en-US"/>
          </a:p>
        </p:txBody>
      </p:sp>
    </p:spTree>
    <p:extLst>
      <p:ext uri="{BB962C8B-B14F-4D97-AF65-F5344CB8AC3E}">
        <p14:creationId xmlns:p14="http://schemas.microsoft.com/office/powerpoint/2010/main" val="2425772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OK, so now if we go back to the Cahn-Hilliard equation for the dynamics.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Now we can obtain the variational derivative </a:t>
            </a:r>
            <a:r>
              <a:rPr lang="en-US" sz="1200" dirty="0" err="1">
                <a:latin typeface="Arial" charset="0"/>
                <a:ea typeface="ＭＳ Ｐゴシック" charset="0"/>
                <a:cs typeface="ＭＳ Ｐゴシック" charset="0"/>
              </a:rPr>
              <a:t>dF</a:t>
            </a:r>
            <a:r>
              <a:rPr lang="en-US" sz="1200" dirty="0">
                <a:latin typeface="Arial" charset="0"/>
                <a:ea typeface="ＭＳ Ｐゴシック" charset="0"/>
                <a:cs typeface="ＭＳ Ｐゴシック" charset="0"/>
              </a:rPr>
              <a:t>/dc from the free energy expression and solve the equation numerically.</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22</a:t>
            </a:fld>
            <a:endParaRPr lang="en-US"/>
          </a:p>
        </p:txBody>
      </p:sp>
    </p:spTree>
    <p:extLst>
      <p:ext uri="{BB962C8B-B14F-4D97-AF65-F5344CB8AC3E}">
        <p14:creationId xmlns:p14="http://schemas.microsoft.com/office/powerpoint/2010/main" val="1138980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This actually, gives this line, which is not to complicated to obtain.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23</a:t>
            </a:fld>
            <a:endParaRPr lang="en-US"/>
          </a:p>
        </p:txBody>
      </p:sp>
    </p:spTree>
    <p:extLst>
      <p:ext uri="{BB962C8B-B14F-4D97-AF65-F5344CB8AC3E}">
        <p14:creationId xmlns:p14="http://schemas.microsoft.com/office/powerpoint/2010/main" val="3409180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This actually, gives this line, which is not too complicated to obtain.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24</a:t>
            </a:fld>
            <a:endParaRPr lang="en-US"/>
          </a:p>
        </p:txBody>
      </p:sp>
    </p:spTree>
    <p:extLst>
      <p:ext uri="{BB962C8B-B14F-4D97-AF65-F5344CB8AC3E}">
        <p14:creationId xmlns:p14="http://schemas.microsoft.com/office/powerpoint/2010/main" val="2222699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Now if we consider the same form of the free energy but for a non-conserved order parameter, we get the Allen-Cahn equation, which is even simpler.</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only difference here is that, since the order parameter is not conserved, the local time derivative of order parameter will simply be proportional to the chemical potential, and this equation gives us the fastest path to minimize the global free energy.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I should also mention that the Allen-Cahn equation describes phenomena where dynamics are governed by the mean curvature at interfaces, such as order-disorder transitions in binary alloys and grain growth (by using multiple order parameters).</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p:txBody>
      </p:sp>
      <p:sp>
        <p:nvSpPr>
          <p:cNvPr id="4" name="Slide Number Placeholder 3"/>
          <p:cNvSpPr>
            <a:spLocks noGrp="1"/>
          </p:cNvSpPr>
          <p:nvPr>
            <p:ph type="sldNum" sz="quarter" idx="5"/>
          </p:nvPr>
        </p:nvSpPr>
        <p:spPr/>
        <p:txBody>
          <a:bodyPr/>
          <a:lstStyle/>
          <a:p>
            <a:fld id="{521E38DD-CC48-764A-AA92-7F4122B86475}" type="slidenum">
              <a:rPr lang="en-US" smtClean="0"/>
              <a:t>25</a:t>
            </a:fld>
            <a:endParaRPr lang="en-US"/>
          </a:p>
        </p:txBody>
      </p:sp>
    </p:spTree>
    <p:extLst>
      <p:ext uri="{BB962C8B-B14F-4D97-AF65-F5344CB8AC3E}">
        <p14:creationId xmlns:p14="http://schemas.microsoft.com/office/powerpoint/2010/main" val="3168105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kind of covered the basics of the phase field model. We are going to revisit this later today but with an emphasis on the numerical solution of the equations.</a:t>
            </a:r>
          </a:p>
          <a:p>
            <a:endParaRPr lang="en-US" dirty="0"/>
          </a:p>
          <a:p>
            <a:r>
              <a:rPr lang="en-US" dirty="0"/>
              <a:t>But for now I would like to mention that</a:t>
            </a:r>
          </a:p>
          <a:p>
            <a:endParaRPr lang="en-US" dirty="0"/>
          </a:p>
          <a:p>
            <a:pPr marL="171450" indent="-171450">
              <a:buFontTx/>
              <a:buChar char="-"/>
            </a:pPr>
            <a:r>
              <a:rPr lang="en-US" sz="1200" dirty="0">
                <a:latin typeface="Arial" charset="0"/>
                <a:ea typeface="ＭＳ Ｐゴシック" charset="0"/>
                <a:cs typeface="ＭＳ Ｐゴシック" charset="0"/>
              </a:rPr>
              <a:t>Most phase field formulations employ the governing equations we’ve covered today to describe the evolution of order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And depending on the system we want to study, we can incorporate different “physics” into the free energy (e.g., elasticity, interaction between different order parameters, interaction with an external electric or magnetic field, etc.), but the governing equations are derived using the same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Also, many applications of the phase field models require multiple orders parameter that need to be solved simultaneously (for example alloy solidification requires the solution of coupled Allen-Cahn and Cahn Hilliard dynamics.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26</a:t>
            </a:fld>
            <a:endParaRPr lang="en-US"/>
          </a:p>
        </p:txBody>
      </p:sp>
    </p:spTree>
    <p:extLst>
      <p:ext uri="{BB962C8B-B14F-4D97-AF65-F5344CB8AC3E}">
        <p14:creationId xmlns:p14="http://schemas.microsoft.com/office/powerpoint/2010/main" val="51549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we’ve kind of covered the basics of the phase field model. We are going to revisit this later today but with an emphasis on the numerical solution of the equations.</a:t>
            </a:r>
          </a:p>
          <a:p>
            <a:endParaRPr lang="en-US" dirty="0"/>
          </a:p>
          <a:p>
            <a:r>
              <a:rPr lang="en-US" dirty="0"/>
              <a:t>But for now I would like to mention that</a:t>
            </a:r>
          </a:p>
          <a:p>
            <a:endParaRPr lang="en-US" dirty="0"/>
          </a:p>
          <a:p>
            <a:pPr marL="171450" indent="-171450">
              <a:buFontTx/>
              <a:buChar char="-"/>
            </a:pPr>
            <a:r>
              <a:rPr lang="en-US" sz="1200" dirty="0">
                <a:latin typeface="Arial" charset="0"/>
                <a:ea typeface="ＭＳ Ｐゴシック" charset="0"/>
                <a:cs typeface="ＭＳ Ｐゴシック" charset="0"/>
              </a:rPr>
              <a:t>Most phase field formulations employ the governing equations we’ve covered today to describe the evolution of order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And depending on the system we want to study, we can incorporate different “physics” into the free energy (e.g., elasticity, interaction between different order parameters, interaction with an external electric or magnetic field, etc.), but the governing equations are derived using the same method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Arial" charset="0"/>
                <a:ea typeface="ＭＳ Ｐゴシック" charset="0"/>
                <a:cs typeface="ＭＳ Ｐゴシック" charset="0"/>
              </a:rPr>
              <a:t>Also, many applications of the phase field models require multiple orders parameter that need to be solved simultaneously (for example alloy solidification requires the solution of coupled Allen-Cahn and Cahn Hilliard dynamics.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pPr marL="171450" indent="-171450">
              <a:buFontTx/>
              <a:buChar char="-"/>
            </a:pPr>
            <a:endParaRPr lang="en-US" sz="1200" dirty="0">
              <a:latin typeface="Arial" charset="0"/>
              <a:ea typeface="ＭＳ Ｐゴシック" charset="0"/>
              <a:cs typeface="ＭＳ Ｐゴシック" charset="0"/>
            </a:endParaRP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27</a:t>
            </a:fld>
            <a:endParaRPr lang="en-US"/>
          </a:p>
        </p:txBody>
      </p:sp>
    </p:spTree>
    <p:extLst>
      <p:ext uri="{BB962C8B-B14F-4D97-AF65-F5344CB8AC3E}">
        <p14:creationId xmlns:p14="http://schemas.microsoft.com/office/powerpoint/2010/main" val="1489015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before I get into PRISMS-PF I would like to show how it fits within the PRISMS Center integrated framework (If you attended the workshop last week you’ve probably seen this slide)</a:t>
            </a:r>
          </a:p>
          <a:p>
            <a:endParaRPr lang="en-US" dirty="0"/>
          </a:p>
          <a:p>
            <a:r>
              <a:rPr lang="en-US" dirty="0"/>
              <a:t>As you can see, phase-field simulations are central to this framework, since they require thermodynamic and kinetic data that experiments or atomistic models can provide. And we use them to predict microstructure evolution, which in turn can be useful for experiments and other computational tools such as Crystal Plasticity Finite Element.</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29</a:t>
            </a:fld>
            <a:endParaRPr lang="en-US"/>
          </a:p>
        </p:txBody>
      </p:sp>
    </p:spTree>
    <p:extLst>
      <p:ext uri="{BB962C8B-B14F-4D97-AF65-F5344CB8AC3E}">
        <p14:creationId xmlns:p14="http://schemas.microsoft.com/office/powerpoint/2010/main" val="3469904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talk about the motivation behind the development of PRISMS-PF. </a:t>
            </a:r>
          </a:p>
          <a:p>
            <a:endParaRPr lang="en-US" dirty="0"/>
          </a:p>
          <a:p>
            <a:r>
              <a:rPr lang="en-US" dirty="0"/>
              <a:t>Phase field models have a wide range of applications in simulating microstructure phenomena. I am just showing a few examples here.</a:t>
            </a:r>
          </a:p>
          <a:p>
            <a:endParaRPr lang="en-US" dirty="0"/>
          </a:p>
          <a:p>
            <a:r>
              <a:rPr lang="en-US" dirty="0"/>
              <a:t>For this reason, there isn’t really a typical governing equation for all phase field models. Instead, the governing equations need to be selected on a case-by-case basis, depending on the physics we want to describe. </a:t>
            </a:r>
          </a:p>
          <a:p>
            <a:endParaRPr lang="en-US" dirty="0"/>
          </a:p>
          <a:p>
            <a:r>
              <a:rPr lang="en-US" dirty="0"/>
              <a:t>As a consequence, we have a large variety of formulations and terms. So, a challenge for a phase-field framework is that it needs to be flexible enough to incorporate different governing equations. </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30</a:t>
            </a:fld>
            <a:endParaRPr lang="en-US"/>
          </a:p>
        </p:txBody>
      </p:sp>
    </p:spTree>
    <p:extLst>
      <p:ext uri="{BB962C8B-B14F-4D97-AF65-F5344CB8AC3E}">
        <p14:creationId xmlns:p14="http://schemas.microsoft.com/office/powerpoint/2010/main" val="2487409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challenge is that simulating a large, physically representative system is almost always computationally intensive, typically requiring tens or thousands of cores. </a:t>
            </a:r>
          </a:p>
          <a:p>
            <a:endParaRPr lang="en-US" dirty="0"/>
          </a:p>
          <a:p>
            <a:r>
              <a:rPr lang="en-US" dirty="0"/>
              <a:t>Because of this, many studies are often done in 2D. But accurate simulations in 3D require strong computational performance. This is why it is essential to have a scalable, high-performance framework to perform large simulations of complex microstructures.</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31</a:t>
            </a:fld>
            <a:endParaRPr lang="en-US"/>
          </a:p>
        </p:txBody>
      </p:sp>
    </p:spTree>
    <p:extLst>
      <p:ext uri="{BB962C8B-B14F-4D97-AF65-F5344CB8AC3E}">
        <p14:creationId xmlns:p14="http://schemas.microsoft.com/office/powerpoint/2010/main" val="1005552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t>To simultaneously follow the steps of the interactive part on your computer you must have installed</a:t>
            </a:r>
          </a:p>
          <a:p>
            <a:pPr lvl="1"/>
            <a:r>
              <a:rPr lang="en-US" sz="2200" dirty="0"/>
              <a:t>PRISMS-PF </a:t>
            </a:r>
          </a:p>
          <a:p>
            <a:pPr lvl="1"/>
            <a:r>
              <a:rPr lang="en-US" sz="2200" dirty="0" err="1"/>
              <a:t>VisIt</a:t>
            </a:r>
            <a:r>
              <a:rPr lang="en-US" sz="2200" dirty="0"/>
              <a:t> (or </a:t>
            </a:r>
            <a:r>
              <a:rPr lang="en-US" sz="2200" dirty="0" err="1"/>
              <a:t>ParaView</a:t>
            </a:r>
            <a:r>
              <a:rPr lang="en-US" sz="2200" dirty="0"/>
              <a:t>) for results visualization</a:t>
            </a:r>
          </a:p>
          <a:p>
            <a:endParaRPr lang="en-US" sz="2200" b="1" dirty="0"/>
          </a:p>
          <a:p>
            <a:r>
              <a:rPr lang="en-US" sz="2200" b="1" dirty="0"/>
              <a:t>This session will be recorded</a:t>
            </a:r>
            <a:r>
              <a:rPr lang="en-US" sz="2200" dirty="0"/>
              <a:t>. I will make sure you have access to it ASAP so you can follow the demo part on your own.</a:t>
            </a:r>
          </a:p>
          <a:p>
            <a:endParaRPr lang="en-US" sz="2200" dirty="0"/>
          </a:p>
          <a:p>
            <a:r>
              <a:rPr lang="en-US" sz="2200" dirty="0"/>
              <a:t>Please make sure you are </a:t>
            </a:r>
            <a:r>
              <a:rPr lang="en-US" sz="2200" b="1" dirty="0"/>
              <a:t>muted</a:t>
            </a:r>
            <a:r>
              <a:rPr lang="en-US" sz="2200" dirty="0"/>
              <a:t> and your </a:t>
            </a:r>
            <a:r>
              <a:rPr lang="en-US" sz="2200" b="1" dirty="0"/>
              <a:t>video is disabled</a:t>
            </a:r>
          </a:p>
          <a:p>
            <a:endParaRPr lang="en-US" sz="2200" dirty="0"/>
          </a:p>
          <a:p>
            <a:r>
              <a:rPr lang="en-US" sz="2200" dirty="0"/>
              <a:t>Post your questions on the chat and I will try to answer them all during the question period</a:t>
            </a:r>
          </a:p>
          <a:p>
            <a:endParaRPr lang="en-US" sz="2200" dirty="0"/>
          </a:p>
          <a:p>
            <a:r>
              <a:rPr lang="en-US" sz="2200" dirty="0"/>
              <a:t>During the interactive session, </a:t>
            </a:r>
            <a:r>
              <a:rPr lang="en-US" sz="2200" b="1" dirty="0"/>
              <a:t>Bonnie Whitney </a:t>
            </a:r>
            <a:r>
              <a:rPr lang="en-US" sz="2200" dirty="0"/>
              <a:t>and ‪</a:t>
            </a:r>
            <a:r>
              <a:rPr lang="en-US" sz="2200" b="1" dirty="0"/>
              <a:t>Kubra </a:t>
            </a:r>
            <a:r>
              <a:rPr lang="en-US" sz="2200" b="1" dirty="0" err="1"/>
              <a:t>Karayagiz</a:t>
            </a:r>
            <a:r>
              <a:rPr lang="en-US" sz="2200" b="1" dirty="0"/>
              <a:t> </a:t>
            </a:r>
            <a:r>
              <a:rPr lang="en-US" sz="2200" dirty="0"/>
              <a:t>will be answering the questions you post on the chat. We will create </a:t>
            </a:r>
          </a:p>
          <a:p>
            <a:endParaRPr lang="en-US" sz="2200" dirty="0"/>
          </a:p>
          <a:p>
            <a:r>
              <a:rPr lang="en-US" sz="2200" dirty="0"/>
              <a:t>two breakout rooms in case you a question requires more time to answer.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1E38DD-CC48-764A-AA92-7F4122B864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062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these challenges, the PRISMS-PF framework was designed under four guiding principles:</a:t>
            </a:r>
          </a:p>
          <a:p>
            <a:endParaRPr lang="en-US" dirty="0"/>
          </a:p>
          <a:p>
            <a:r>
              <a:rPr lang="en-US" dirty="0"/>
              <a:t>First, that its computational performance, including parallel scalability, meets or exceeds that of typical phase field codes as well as that of the most common open-source codes.</a:t>
            </a:r>
          </a:p>
          <a:p>
            <a:endParaRPr lang="en-US" dirty="0"/>
          </a:p>
          <a:p>
            <a:r>
              <a:rPr lang="en-US" dirty="0"/>
              <a:t>Second, that it accommodates a wide variety of phase field models and applications.</a:t>
            </a:r>
          </a:p>
          <a:p>
            <a:endParaRPr lang="en-US" dirty="0"/>
          </a:p>
          <a:p>
            <a:r>
              <a:rPr lang="en-US" dirty="0"/>
              <a:t>Third, that the interface for creating or modifying governing equations is simple, quick, and separate from the numerical implementation.</a:t>
            </a:r>
          </a:p>
          <a:p>
            <a:endParaRPr lang="en-US" dirty="0"/>
          </a:p>
          <a:p>
            <a:r>
              <a:rPr lang="en-US" dirty="0"/>
              <a:t>And finally, that it is open source with a permissive license so it is available to everyone, and advances can be shared by the community.</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32</a:t>
            </a:fld>
            <a:endParaRPr lang="en-US"/>
          </a:p>
        </p:txBody>
      </p:sp>
    </p:spTree>
    <p:extLst>
      <p:ext uri="{BB962C8B-B14F-4D97-AF65-F5344CB8AC3E}">
        <p14:creationId xmlns:p14="http://schemas.microsoft.com/office/powerpoint/2010/main" val="380861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go over some of the main features and capabilities of PRISMS-PF. This is the link to the website [point to upper-right] corner, where you can get an overview, access the repository, instruction manual, etc. </a:t>
            </a:r>
          </a:p>
          <a:p>
            <a:endParaRPr lang="en-US" dirty="0"/>
          </a:p>
          <a:p>
            <a:r>
              <a:rPr lang="en-US" dirty="0"/>
              <a:t>This code is based on the </a:t>
            </a:r>
            <a:r>
              <a:rPr lang="en-US" dirty="0" err="1"/>
              <a:t>deal.II</a:t>
            </a:r>
            <a:r>
              <a:rPr lang="en-US" dirty="0"/>
              <a:t> finite element library, and some of its advanced capabilities are</a:t>
            </a:r>
          </a:p>
          <a:p>
            <a:endParaRPr lang="en-US" dirty="0"/>
          </a:p>
          <a:p>
            <a:pPr marL="171450" indent="-171450">
              <a:buFontTx/>
              <a:buChar char="-"/>
            </a:pPr>
            <a:r>
              <a:rPr lang="en-US" dirty="0"/>
              <a:t>The use of a matrix-free approach, which employs efficient explicit time stepping by eliminating the need to diagonalize the mass matrix</a:t>
            </a:r>
          </a:p>
          <a:p>
            <a:pPr marL="171450" marR="0" lvl="0" indent="-171450" algn="l" defTabSz="457136" rtl="0" eaLnBrk="1" fontAlgn="auto" latinLnBrk="0" hangingPunct="1">
              <a:lnSpc>
                <a:spcPct val="100000"/>
              </a:lnSpc>
              <a:spcBef>
                <a:spcPts val="0"/>
              </a:spcBef>
              <a:spcAft>
                <a:spcPts val="0"/>
              </a:spcAft>
              <a:buClrTx/>
              <a:buSzTx/>
              <a:buFontTx/>
              <a:buChar char="-"/>
              <a:tabLst/>
              <a:defRPr/>
            </a:pPr>
            <a:r>
              <a:rPr lang="en-US" dirty="0"/>
              <a:t>The capability to solve for an arbitrary number of coupled Partial Differential Equations</a:t>
            </a:r>
          </a:p>
          <a:p>
            <a:pPr marL="171450" indent="-171450">
              <a:buFontTx/>
              <a:buChar char="-"/>
            </a:pPr>
            <a:r>
              <a:rPr lang="en-US" dirty="0"/>
              <a:t>The option to use linear, quadratic or cubic elements</a:t>
            </a:r>
          </a:p>
          <a:p>
            <a:pPr marL="171450" indent="-171450">
              <a:buFontTx/>
              <a:buChar char="-"/>
            </a:pPr>
            <a:r>
              <a:rPr lang="en-US" dirty="0"/>
              <a:t>Multilevel parallelism: that is, distributed memory parallelization, task-based threading and vectorization. (from the perspective of the user, this all happens in the background, so all the user needs to do is set the number of MPI processes at run time).</a:t>
            </a:r>
          </a:p>
          <a:p>
            <a:pPr marL="171450" indent="-171450">
              <a:buFontTx/>
              <a:buChar char="-"/>
            </a:pPr>
            <a:r>
              <a:rPr lang="en-US" dirty="0"/>
              <a:t>The use of adaptive meshing, which is very useful when we have regions in space (such as interfaces) where a high resolution is required, along with regions where fields vary slowly (typically bulk phases) that don’t need to be resolved as much. </a:t>
            </a:r>
          </a:p>
          <a:p>
            <a:pPr marL="171450" indent="-171450">
              <a:buFontTx/>
              <a:buChar char="-"/>
            </a:pPr>
            <a:r>
              <a:rPr lang="en-US" dirty="0"/>
              <a:t>Next, we have a method for explicit nucleus placement, based on a nucleation probability function that the user can define</a:t>
            </a:r>
          </a:p>
          <a:p>
            <a:pPr marL="171450" indent="-171450">
              <a:buFontTx/>
              <a:buChar char="-"/>
            </a:pPr>
            <a:r>
              <a:rPr lang="en-US" dirty="0"/>
              <a:t>A functionality for grain remapping, which can significantly reduce the computation time in grain growth simulations by assigning a small number of order parameters to track all grains in the system. </a:t>
            </a:r>
          </a:p>
          <a:p>
            <a:pPr marL="171450" indent="-171450">
              <a:buFontTx/>
              <a:buChar char="-"/>
            </a:pPr>
            <a:r>
              <a:rPr lang="en-US" dirty="0"/>
              <a:t>A Newton/Picard solver, which allows us to solve nonlinear ordinary differential equations at every time step. So, an example of this would be solving for the equilibrium electrostatic potential as the system evolves.</a:t>
            </a:r>
          </a:p>
          <a:p>
            <a:pPr marL="171450" indent="-171450">
              <a:buFontTx/>
              <a:buChar char="-"/>
            </a:pPr>
            <a:r>
              <a:rPr lang="en-US" dirty="0"/>
              <a:t>And coming very soon we will release a functionality to enable the use of an implicit method for time integration. This will provide a speed up for the solution of equations with highly nonlinear terms. </a:t>
            </a:r>
          </a:p>
          <a:p>
            <a:endParaRPr lang="en-US" dirty="0"/>
          </a:p>
          <a:p>
            <a:r>
              <a:rPr lang="en-US" dirty="0"/>
              <a:t>And on the right panel we have some of the functionalities and features that make it user-friendly, including</a:t>
            </a:r>
          </a:p>
          <a:p>
            <a:endParaRPr lang="en-US" dirty="0"/>
          </a:p>
          <a:p>
            <a:pPr marL="171450" indent="-171450">
              <a:buFontTx/>
              <a:buChar char="-"/>
            </a:pPr>
            <a:r>
              <a:rPr lang="en-US" dirty="0"/>
              <a:t>A simple interface, which means the typical user only needs to modify a few files in an application directory. And it is relatively straightforward to do so.</a:t>
            </a:r>
          </a:p>
          <a:p>
            <a:pPr marL="171450" indent="-171450">
              <a:buFontTx/>
              <a:buChar char="-"/>
            </a:pPr>
            <a:r>
              <a:rPr lang="en-US" dirty="0"/>
              <a:t>A detailed online user guide</a:t>
            </a:r>
          </a:p>
          <a:p>
            <a:pPr marL="171450" indent="-171450">
              <a:buFontTx/>
              <a:buChar char="-"/>
            </a:pPr>
            <a:r>
              <a:rPr lang="en-US" dirty="0"/>
              <a:t>A total of 27 built-in applications</a:t>
            </a:r>
          </a:p>
          <a:p>
            <a:pPr marL="171450" indent="-171450">
              <a:buFontTx/>
              <a:buChar char="-"/>
            </a:pPr>
            <a:r>
              <a:rPr lang="en-US" dirty="0"/>
              <a:t>A simple Docker-based installation option</a:t>
            </a:r>
          </a:p>
          <a:p>
            <a:pPr marL="171450" indent="-171450">
              <a:buFontTx/>
              <a:buChar char="-"/>
            </a:pPr>
            <a:r>
              <a:rPr lang="en-US" dirty="0"/>
              <a:t>A recently upgraded </a:t>
            </a:r>
            <a:r>
              <a:rPr lang="en-US" dirty="0" err="1"/>
              <a:t>nanoHUB</a:t>
            </a:r>
            <a:r>
              <a:rPr lang="en-US" dirty="0"/>
              <a:t> tool for educational use</a:t>
            </a:r>
          </a:p>
          <a:p>
            <a:pPr marL="171450" indent="-171450">
              <a:buFontTx/>
              <a:buChar char="-"/>
            </a:pPr>
            <a:r>
              <a:rPr lang="en-US" dirty="0"/>
              <a:t>Integration with the Materials Commons repository for easy data sharing</a:t>
            </a:r>
          </a:p>
          <a:p>
            <a:pPr marL="171450" indent="-171450">
              <a:buFontTx/>
              <a:buChar char="-"/>
            </a:pPr>
            <a:r>
              <a:rPr lang="en-US" dirty="0"/>
              <a:t>A new suite of postprocessing scripts for results analysis</a:t>
            </a:r>
          </a:p>
          <a:p>
            <a:pPr marL="171450" indent="-171450">
              <a:buFontTx/>
              <a:buChar char="-"/>
            </a:pPr>
            <a:r>
              <a:rPr lang="en-US" dirty="0"/>
              <a:t>And a new series of short video tutorials on YouTube which we plan to keep expanding</a:t>
            </a:r>
          </a:p>
          <a:p>
            <a:pPr marL="171450" indent="-171450">
              <a:buFontTx/>
              <a:buChar char="-"/>
            </a:pPr>
            <a:endParaRPr lang="en-US" dirty="0"/>
          </a:p>
          <a:p>
            <a:pPr marL="171450" indent="-171450">
              <a:buFontTx/>
              <a:buChar char="-"/>
            </a:pPr>
            <a:r>
              <a:rPr lang="en-US" dirty="0"/>
              <a:t>I also want to point out this reference [point to Ref.] to an article that we published about a year ago, where you can find a lot more details about the framework’s structure, features, performance, etc.</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33</a:t>
            </a:fld>
            <a:endParaRPr lang="en-US"/>
          </a:p>
        </p:txBody>
      </p:sp>
    </p:spTree>
    <p:extLst>
      <p:ext uri="{BB962C8B-B14F-4D97-AF65-F5344CB8AC3E}">
        <p14:creationId xmlns:p14="http://schemas.microsoft.com/office/powerpoint/2010/main" val="2009134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performance.</a:t>
            </a:r>
          </a:p>
          <a:p>
            <a:endParaRPr lang="en-US" dirty="0"/>
          </a:p>
          <a:p>
            <a:r>
              <a:rPr lang="en-US" dirty="0"/>
              <a:t>As you may remember, one of our guiding principles for development was that PRISMS-PF’s computational performance meets or exceeds that of typical phase field codes and the most common open-source codes as well.</a:t>
            </a:r>
          </a:p>
          <a:p>
            <a:endParaRPr lang="en-US" dirty="0"/>
          </a:p>
          <a:p>
            <a:r>
              <a:rPr lang="en-US" dirty="0"/>
              <a:t>So first I want to show a comparison with a finite difference code. This code was written in Fortran with MPI parallelization, uses second-order central difference derivatives and explicit time-stepping.</a:t>
            </a:r>
          </a:p>
          <a:p>
            <a:endParaRPr lang="en-US" dirty="0"/>
          </a:p>
          <a:p>
            <a:r>
              <a:rPr lang="en-US" dirty="0"/>
              <a:t>We used this code to simulate a simple scenario of two particles growing in a 3D system according to coupled Cahn-Hilliard/Allen-Cahn dynamics. </a:t>
            </a:r>
          </a:p>
          <a:p>
            <a:endParaRPr lang="en-US" dirty="0"/>
          </a:p>
          <a:p>
            <a:r>
              <a:rPr lang="en-US" dirty="0"/>
              <a:t>We ran the same simulation in PRISMS-PF and compared the results with finite difference for the same error (with respect to a highly-resolved simulation in time in space)</a:t>
            </a:r>
          </a:p>
          <a:p>
            <a:endParaRPr lang="en-US" dirty="0"/>
          </a:p>
          <a:p>
            <a:r>
              <a:rPr lang="en-US" dirty="0"/>
              <a:t>In this table, you can see the comparison: If we use PRISMS-PF with linear elements and uniform mesh, finite difference is much faster. But once we get to quadratic mesh, the performance is comparable (although finite difference is still a little faster than PRISMS-PF). </a:t>
            </a:r>
          </a:p>
          <a:p>
            <a:endParaRPr lang="en-US" dirty="0"/>
          </a:p>
          <a:p>
            <a:r>
              <a:rPr lang="en-US" dirty="0"/>
              <a:t>However, once we go to adaptive mesh and cubic elements, PRISMS-PF is more than tenfold faster.</a:t>
            </a:r>
          </a:p>
          <a:p>
            <a:endParaRPr lang="en-US" dirty="0"/>
          </a:p>
          <a:p>
            <a:r>
              <a:rPr lang="en-US" dirty="0"/>
              <a:t>[show right panel]</a:t>
            </a:r>
          </a:p>
          <a:p>
            <a:endParaRPr lang="en-US" dirty="0"/>
          </a:p>
          <a:p>
            <a:r>
              <a:rPr lang="en-US" dirty="0"/>
              <a:t>Now, regarding other open-source codes, we compared the performance between PRISMS-PF, MOOSE, </a:t>
            </a:r>
            <a:r>
              <a:rPr lang="en-US" dirty="0" err="1"/>
              <a:t>FiPy</a:t>
            </a:r>
            <a:r>
              <a:rPr lang="en-US" dirty="0"/>
              <a:t> and AMPE for a  2D simulation of solidification in a pure material. This is one of the benchmark problems developed at the </a:t>
            </a:r>
            <a:r>
              <a:rPr lang="en-US" dirty="0" err="1"/>
              <a:t>PFHub</a:t>
            </a:r>
            <a:r>
              <a:rPr lang="en-US" dirty="0"/>
              <a:t> community (I’ve included the link to the problem) and, in summary, we found that:</a:t>
            </a:r>
          </a:p>
          <a:p>
            <a:endParaRPr lang="en-US" dirty="0"/>
          </a:p>
          <a:p>
            <a:r>
              <a:rPr lang="en-US" dirty="0"/>
              <a:t>1) The PRISMS-PF calculations required three orders of magnitude fewer normalized core hours than AMPE and </a:t>
            </a:r>
            <a:r>
              <a:rPr lang="en-US" dirty="0" err="1"/>
              <a:t>FiPy</a:t>
            </a:r>
            <a:r>
              <a:rPr lang="en-US" dirty="0"/>
              <a:t>, while having similar or lower degree of error.</a:t>
            </a:r>
          </a:p>
          <a:p>
            <a:endParaRPr lang="en-US" dirty="0"/>
          </a:p>
          <a:p>
            <a:r>
              <a:rPr lang="en-US" dirty="0"/>
              <a:t>2) The fastest calculations using PRISMS-PF and MOOSE have similar computational cost and tip velocity error.</a:t>
            </a:r>
          </a:p>
          <a:p>
            <a:endParaRPr lang="en-US" dirty="0"/>
          </a:p>
          <a:p>
            <a:r>
              <a:rPr lang="en-US" dirty="0"/>
              <a:t>I should add that, for this comparison, we only included results uploaded by expert-level users.</a:t>
            </a:r>
          </a:p>
          <a:p>
            <a:endParaRPr lang="en-US" dirty="0"/>
          </a:p>
          <a:p>
            <a:r>
              <a:rPr lang="en-US" dirty="0"/>
              <a:t>So, in conclusion, we are pretty confident that PRISMS-PF is competitive in terms of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34</a:t>
            </a:fld>
            <a:endParaRPr lang="en-US"/>
          </a:p>
        </p:txBody>
      </p:sp>
    </p:spTree>
    <p:extLst>
      <p:ext uri="{BB962C8B-B14F-4D97-AF65-F5344CB8AC3E}">
        <p14:creationId xmlns:p14="http://schemas.microsoft.com/office/powerpoint/2010/main" val="22552972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briefly mention some built-applications that we released recently:</a:t>
            </a:r>
          </a:p>
          <a:p>
            <a:endParaRPr lang="en-US" dirty="0"/>
          </a:p>
          <a:p>
            <a:r>
              <a:rPr lang="en-US" dirty="0"/>
              <a:t>Corrosion, alloy solidification and spinodal decomposition</a:t>
            </a:r>
          </a:p>
          <a:p>
            <a:endParaRPr lang="en-US" dirty="0"/>
          </a:p>
          <a:p>
            <a:r>
              <a:rPr lang="en-US" dirty="0"/>
              <a:t>And a few more that are coming soon:</a:t>
            </a:r>
          </a:p>
          <a:p>
            <a:endParaRPr lang="en-US" dirty="0"/>
          </a:p>
          <a:p>
            <a:r>
              <a:rPr lang="en-US" dirty="0"/>
              <a:t>- </a:t>
            </a:r>
            <a:r>
              <a:rPr lang="en-US" dirty="0" err="1"/>
              <a:t>Microgalvanic</a:t>
            </a:r>
            <a:r>
              <a:rPr lang="en-US" dirty="0"/>
              <a:t> corrosion, grain growth with stored energy and martensitic transformation. This application is mostly a contribution from </a:t>
            </a:r>
            <a:r>
              <a:rPr lang="en-US" sz="1200" dirty="0"/>
              <a:t>Pushkar Pandit from IIT Hyderabad, India and Bonnie Whitney  from WPI</a:t>
            </a:r>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35</a:t>
            </a:fld>
            <a:endParaRPr lang="en-US"/>
          </a:p>
        </p:txBody>
      </p:sp>
    </p:spTree>
    <p:extLst>
      <p:ext uri="{BB962C8B-B14F-4D97-AF65-F5344CB8AC3E}">
        <p14:creationId xmlns:p14="http://schemas.microsoft.com/office/powerpoint/2010/main" val="1196094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recent development is a series of tutorial videos that are available in the PRISMS Center YouTube channel which has over 200 subscribers (I will post the link at the end of the presentation but it is also quite easy to search for it).</a:t>
            </a:r>
          </a:p>
          <a:p>
            <a:endParaRPr lang="en-US" dirty="0"/>
          </a:p>
          <a:p>
            <a:r>
              <a:rPr lang="en-US" dirty="0"/>
              <a:t>We have uploaded 4 tutorial videos so far: </a:t>
            </a:r>
          </a:p>
          <a:p>
            <a:endParaRPr lang="en-US" dirty="0"/>
          </a:p>
          <a:p>
            <a:pPr marL="171450" indent="-171450">
              <a:buFontTx/>
              <a:buChar char="-"/>
            </a:pPr>
            <a:r>
              <a:rPr lang="en-US" dirty="0"/>
              <a:t>One for installing PRISMS-PF, running a pre-built application, and visualizing the results. </a:t>
            </a:r>
          </a:p>
          <a:p>
            <a:pPr marL="171450" indent="-171450">
              <a:buFontTx/>
              <a:buChar char="-"/>
            </a:pPr>
            <a:endParaRPr lang="en-US" dirty="0"/>
          </a:p>
          <a:p>
            <a:pPr marL="171450" indent="-171450">
              <a:buFontTx/>
              <a:buChar char="-"/>
            </a:pPr>
            <a:r>
              <a:rPr lang="en-US" dirty="0"/>
              <a:t>Another one with a step-by step guide to the installation of prerequisites, namely, </a:t>
            </a:r>
            <a:r>
              <a:rPr lang="en-US" dirty="0" err="1"/>
              <a:t>deal.II</a:t>
            </a:r>
            <a:r>
              <a:rPr lang="en-US" dirty="0"/>
              <a:t> with the MPI and p4est dependencies. And visualization software packages, either </a:t>
            </a:r>
            <a:r>
              <a:rPr lang="en-US" dirty="0" err="1"/>
              <a:t>VisIt</a:t>
            </a:r>
            <a:r>
              <a:rPr lang="en-US" dirty="0"/>
              <a:t> or </a:t>
            </a:r>
            <a:r>
              <a:rPr lang="en-US" dirty="0" err="1"/>
              <a:t>ParaView</a:t>
            </a:r>
            <a:r>
              <a:rPr lang="en-US" dirty="0"/>
              <a:t>.</a:t>
            </a:r>
          </a:p>
          <a:p>
            <a:pPr marL="171450" indent="-171450">
              <a:buFontTx/>
              <a:buChar char="-"/>
            </a:pPr>
            <a:endParaRPr lang="en-US" dirty="0"/>
          </a:p>
          <a:p>
            <a:pPr marL="171450" indent="-171450">
              <a:buFontTx/>
              <a:buChar char="-"/>
            </a:pPr>
            <a:r>
              <a:rPr lang="en-US" dirty="0"/>
              <a:t>Another one in which we create a simple new application to simulate the evolution of a circular seed near its critical size. In this example we go through each of the application files and edit them accordingly. </a:t>
            </a:r>
          </a:p>
          <a:p>
            <a:pPr marL="171450" indent="-171450">
              <a:buFontTx/>
              <a:buChar char="-"/>
            </a:pPr>
            <a:endParaRPr lang="en-US" dirty="0"/>
          </a:p>
          <a:p>
            <a:pPr marL="171450" indent="-171450">
              <a:buFontTx/>
              <a:buChar char="-"/>
            </a:pPr>
            <a:r>
              <a:rPr lang="en-US" dirty="0"/>
              <a:t>And, finally, one that showcases phase separation following spinodal decomposition.</a:t>
            </a:r>
          </a:p>
          <a:p>
            <a:pPr marL="171450" indent="-171450">
              <a:buFontTx/>
              <a:buChar char="-"/>
            </a:pPr>
            <a:endParaRPr lang="en-US" dirty="0"/>
          </a:p>
          <a:p>
            <a:pPr marL="171450" indent="-171450">
              <a:buFontTx/>
              <a:buChar char="-"/>
            </a:pPr>
            <a:r>
              <a:rPr lang="en-US" dirty="0"/>
              <a:t>We plan to continue adding tutorial videos which will have examples on how to create new applications of increasing complexity, with the goal of familiarizing users with the different features of the framework.</a:t>
            </a:r>
          </a:p>
        </p:txBody>
      </p:sp>
      <p:sp>
        <p:nvSpPr>
          <p:cNvPr id="4" name="Slide Number Placeholder 3"/>
          <p:cNvSpPr>
            <a:spLocks noGrp="1"/>
          </p:cNvSpPr>
          <p:nvPr>
            <p:ph type="sldNum" sz="quarter" idx="5"/>
          </p:nvPr>
        </p:nvSpPr>
        <p:spPr/>
        <p:txBody>
          <a:bodyPr/>
          <a:lstStyle/>
          <a:p>
            <a:fld id="{429CA300-3C6B-014E-8C07-A759A133D603}" type="slidenum">
              <a:rPr lang="en-US" smtClean="0"/>
              <a:pPr/>
              <a:t>36</a:t>
            </a:fld>
            <a:endParaRPr lang="en-US"/>
          </a:p>
        </p:txBody>
      </p:sp>
    </p:spTree>
    <p:extLst>
      <p:ext uri="{BB962C8B-B14F-4D97-AF65-F5344CB8AC3E}">
        <p14:creationId xmlns:p14="http://schemas.microsoft.com/office/powerpoint/2010/main" val="2267802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our recent efforts towards integrating PRISMS-PF with other computational tools. </a:t>
            </a:r>
          </a:p>
          <a:p>
            <a:endParaRPr lang="en-US" dirty="0"/>
          </a:p>
          <a:p>
            <a:r>
              <a:rPr lang="en-US" dirty="0"/>
              <a:t>First, we have a recently upgraded script to import microstructure from DREAM.3D using the </a:t>
            </a:r>
            <a:r>
              <a:rPr lang="en-US" dirty="0" err="1"/>
              <a:t>VisIt</a:t>
            </a:r>
            <a:r>
              <a:rPr lang="en-US" dirty="0"/>
              <a:t> CLI. This feature is very useful for grain growth simulations. </a:t>
            </a:r>
          </a:p>
          <a:p>
            <a:endParaRPr lang="en-US" dirty="0"/>
          </a:p>
          <a:p>
            <a:r>
              <a:rPr lang="en-US" dirty="0"/>
              <a:t>We have new postprocessing scripts that take the </a:t>
            </a:r>
            <a:r>
              <a:rPr lang="en-US" dirty="0" err="1"/>
              <a:t>ouput</a:t>
            </a:r>
            <a:r>
              <a:rPr lang="en-US" dirty="0"/>
              <a:t> files from PRISMS-PF simulations and automatically calculate useful properties like phase fraction, interface area (or interface length in 2D) and domain count. We have plans to continuously add new scripts that meet the most common needs for users.  </a:t>
            </a:r>
          </a:p>
          <a:p>
            <a:endParaRPr lang="en-US" dirty="0"/>
          </a:p>
          <a:p>
            <a:r>
              <a:rPr lang="en-US" dirty="0"/>
              <a:t>Finally, the newly-developed CLI for Materials Commons will facilitate creating scripts to automate the creation of projects, upload simulation results, create and publish datasets, and edit communities of practice.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37</a:t>
            </a:fld>
            <a:endParaRPr lang="en-US"/>
          </a:p>
        </p:txBody>
      </p:sp>
    </p:spTree>
    <p:extLst>
      <p:ext uri="{BB962C8B-B14F-4D97-AF65-F5344CB8AC3E}">
        <p14:creationId xmlns:p14="http://schemas.microsoft.com/office/powerpoint/2010/main" val="229545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briefly, I would like to talk about a </a:t>
            </a:r>
            <a:r>
              <a:rPr lang="en-US" dirty="0" err="1"/>
              <a:t>nanoHUB</a:t>
            </a:r>
            <a:r>
              <a:rPr lang="en-US" dirty="0"/>
              <a:t> application based on PRISMS-PF. You can access it via the link shown on top of this slide. </a:t>
            </a:r>
          </a:p>
          <a:p>
            <a:endParaRPr lang="en-US" dirty="0"/>
          </a:p>
          <a:p>
            <a:r>
              <a:rPr lang="en-US" dirty="0"/>
              <a:t>This application calculates the 2D equilibrium shape of a precipitate taking into account the effects of anisotropy in interfacial and strain energies.</a:t>
            </a:r>
          </a:p>
          <a:p>
            <a:endParaRPr lang="en-US" dirty="0"/>
          </a:p>
          <a:p>
            <a:r>
              <a:rPr lang="en-US" dirty="0"/>
              <a:t>It is targeted for classroom use. The idea is that students can understand the effect of each of the parameters by setting different combinations of values. </a:t>
            </a:r>
          </a:p>
          <a:p>
            <a:endParaRPr lang="en-US" dirty="0"/>
          </a:p>
          <a:p>
            <a:r>
              <a:rPr lang="en-US" dirty="0"/>
              <a:t>And it was recently optimized to include a low-fidelity option which produces a faster, preliminary calculation.</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38</a:t>
            </a:fld>
            <a:endParaRPr lang="en-US"/>
          </a:p>
        </p:txBody>
      </p:sp>
    </p:spTree>
    <p:extLst>
      <p:ext uri="{BB962C8B-B14F-4D97-AF65-F5344CB8AC3E}">
        <p14:creationId xmlns:p14="http://schemas.microsoft.com/office/powerpoint/2010/main" val="490598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Some of the ongoing and future development plans include:</a:t>
            </a:r>
          </a:p>
          <a:p>
            <a:endParaRPr lang="en-US" sz="1200" dirty="0"/>
          </a:p>
          <a:p>
            <a:r>
              <a:rPr lang="en-US" sz="1200" dirty="0"/>
              <a:t>New applications. </a:t>
            </a:r>
          </a:p>
          <a:p>
            <a:r>
              <a:rPr lang="en-US" sz="1200" dirty="0"/>
              <a:t>Since the topic today is texture evolution, I will briefly talk about the ongoing development of the recrystallization application in the next two slides.</a:t>
            </a:r>
          </a:p>
          <a:p>
            <a:r>
              <a:rPr lang="en-US" sz="1200" dirty="0"/>
              <a:t>But we also have two exciting applications from external developers: one for additive manufacturing and another one for fluid dynamics.</a:t>
            </a:r>
          </a:p>
          <a:p>
            <a:endParaRPr lang="en-US" sz="1200" dirty="0"/>
          </a:p>
          <a:p>
            <a:r>
              <a:rPr lang="en-US" sz="1200" dirty="0"/>
              <a:t>Then for performance improvement, </a:t>
            </a:r>
          </a:p>
          <a:p>
            <a:pPr marL="0" marR="0" lvl="0" indent="0" algn="l" defTabSz="457136" rtl="0" eaLnBrk="1" fontAlgn="auto" latinLnBrk="0" hangingPunct="1">
              <a:lnSpc>
                <a:spcPct val="100000"/>
              </a:lnSpc>
              <a:spcBef>
                <a:spcPts val="0"/>
              </a:spcBef>
              <a:spcAft>
                <a:spcPts val="0"/>
              </a:spcAft>
              <a:buClrTx/>
              <a:buSzTx/>
              <a:buFontTx/>
              <a:buNone/>
              <a:tabLst/>
              <a:defRPr/>
            </a:pPr>
            <a:r>
              <a:rPr lang="en-US" sz="1200" dirty="0"/>
              <a:t>We plan to implement GPU acceleration capability</a:t>
            </a:r>
          </a:p>
          <a:p>
            <a:r>
              <a:rPr lang="en-US" sz="1200" dirty="0"/>
              <a:t>Also, an adaptive time step functionality,</a:t>
            </a:r>
          </a:p>
          <a:p>
            <a:r>
              <a:rPr lang="en-US" sz="1200" dirty="0"/>
              <a:t>Add an option to implement nonzero Neumann boundary conditions</a:t>
            </a:r>
          </a:p>
          <a:p>
            <a:endParaRPr lang="en-US" sz="1200" dirty="0"/>
          </a:p>
          <a:p>
            <a:r>
              <a:rPr lang="en-US" sz="1200" dirty="0"/>
              <a:t>For integration and ease of use:</a:t>
            </a:r>
          </a:p>
          <a:p>
            <a:r>
              <a:rPr lang="en-US" sz="1200" dirty="0"/>
              <a:t>We will build an integration tool with Thermo-Calc for direct access databases that contain thermodynamic and kinetic information.</a:t>
            </a:r>
          </a:p>
          <a:p>
            <a:r>
              <a:rPr lang="en-US" sz="1200" dirty="0"/>
              <a:t>We will also create an integration tool for loading free energy surfaces from CASM, which is another PRISMS framework.</a:t>
            </a:r>
          </a:p>
          <a:p>
            <a:r>
              <a:rPr lang="en-US" sz="1200" dirty="0"/>
              <a:t>We will expand the existing </a:t>
            </a:r>
            <a:r>
              <a:rPr lang="en-US" sz="1200" dirty="0" err="1"/>
              <a:t>nanoHUB</a:t>
            </a:r>
            <a:r>
              <a:rPr lang="en-US" sz="1200" dirty="0"/>
              <a:t> tool to add integration with Materials Commons</a:t>
            </a:r>
          </a:p>
          <a:p>
            <a:r>
              <a:rPr lang="en-US" sz="1200" dirty="0"/>
              <a:t>And also expand the postprocessing suite</a:t>
            </a:r>
          </a:p>
          <a:p>
            <a:endParaRPr lang="en-US" sz="1200" dirty="0"/>
          </a:p>
          <a:p>
            <a:endParaRPr lang="en-US" sz="1200" dirty="0"/>
          </a:p>
          <a:p>
            <a:endParaRPr lang="en-US" sz="1200" dirty="0"/>
          </a:p>
          <a:p>
            <a:endParaRPr lang="en-US" sz="1200"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39</a:t>
            </a:fld>
            <a:endParaRPr lang="en-US"/>
          </a:p>
        </p:txBody>
      </p:sp>
    </p:spTree>
    <p:extLst>
      <p:ext uri="{BB962C8B-B14F-4D97-AF65-F5344CB8AC3E}">
        <p14:creationId xmlns:p14="http://schemas.microsoft.com/office/powerpoint/2010/main" val="1005092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want to briefly talk about the community support for PRISMS-PF. We have an online user manual that is continuously being updated. </a:t>
            </a:r>
          </a:p>
          <a:p>
            <a:endParaRPr lang="en-US" dirty="0"/>
          </a:p>
          <a:p>
            <a:r>
              <a:rPr lang="en-US" dirty="0"/>
              <a:t>An online message board which has over 100 registered members and where users can ask for help with specific issues. </a:t>
            </a:r>
          </a:p>
          <a:p>
            <a:endParaRPr lang="en-US" dirty="0"/>
          </a:p>
          <a:p>
            <a:r>
              <a:rPr lang="en-US" dirty="0"/>
              <a:t>We also recently created a community of practice with the goal of facilitating users to share phase-field simulation results in the form of datasets.</a:t>
            </a:r>
          </a:p>
          <a:p>
            <a:endParaRPr lang="en-US" dirty="0"/>
          </a:p>
          <a:p>
            <a:endParaRPr lang="en-US" dirty="0"/>
          </a:p>
        </p:txBody>
      </p:sp>
      <p:sp>
        <p:nvSpPr>
          <p:cNvPr id="4" name="Slide Number Placeholder 3"/>
          <p:cNvSpPr>
            <a:spLocks noGrp="1"/>
          </p:cNvSpPr>
          <p:nvPr>
            <p:ph type="sldNum" sz="quarter" idx="5"/>
          </p:nvPr>
        </p:nvSpPr>
        <p:spPr/>
        <p:txBody>
          <a:bodyPr/>
          <a:lstStyle/>
          <a:p>
            <a:fld id="{429CA300-3C6B-014E-8C07-A759A133D603}" type="slidenum">
              <a:rPr lang="en-US" smtClean="0"/>
              <a:pPr/>
              <a:t>40</a:t>
            </a:fld>
            <a:endParaRPr lang="en-US"/>
          </a:p>
        </p:txBody>
      </p:sp>
    </p:spTree>
    <p:extLst>
      <p:ext uri="{BB962C8B-B14F-4D97-AF65-F5344CB8AC3E}">
        <p14:creationId xmlns:p14="http://schemas.microsoft.com/office/powerpoint/2010/main" val="3062967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41</a:t>
            </a:fld>
            <a:endParaRPr lang="en-US"/>
          </a:p>
        </p:txBody>
      </p:sp>
    </p:spTree>
    <p:extLst>
      <p:ext uri="{BB962C8B-B14F-4D97-AF65-F5344CB8AC3E}">
        <p14:creationId xmlns:p14="http://schemas.microsoft.com/office/powerpoint/2010/main" val="4791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forget I would like to thank the Department of Energy for funding, and NERSC, XSEDE and Advanced Research Computing at the University of Michigan for computational resources. </a:t>
            </a:r>
          </a:p>
        </p:txBody>
      </p:sp>
      <p:sp>
        <p:nvSpPr>
          <p:cNvPr id="4" name="Slide Number Placeholder 3"/>
          <p:cNvSpPr>
            <a:spLocks noGrp="1"/>
          </p:cNvSpPr>
          <p:nvPr>
            <p:ph type="sldNum" sz="quarter" idx="5"/>
          </p:nvPr>
        </p:nvSpPr>
        <p:spPr/>
        <p:txBody>
          <a:bodyPr/>
          <a:lstStyle/>
          <a:p>
            <a:pPr marL="0" marR="0" lvl="0" indent="0" algn="r" defTabSz="457136" rtl="0" eaLnBrk="1" fontAlgn="auto" latinLnBrk="0" hangingPunct="1">
              <a:lnSpc>
                <a:spcPct val="100000"/>
              </a:lnSpc>
              <a:spcBef>
                <a:spcPts val="0"/>
              </a:spcBef>
              <a:spcAft>
                <a:spcPts val="0"/>
              </a:spcAft>
              <a:buClrTx/>
              <a:buSzTx/>
              <a:buFontTx/>
              <a:buNone/>
              <a:tabLst/>
              <a:defRPr/>
            </a:pPr>
            <a:fld id="{429CA300-3C6B-014E-8C07-A759A133D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3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87294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just want to give a brief overview of the structure of PRISMS-PF</a:t>
            </a:r>
          </a:p>
          <a:p>
            <a:endParaRPr lang="en-US" dirty="0"/>
          </a:p>
          <a:p>
            <a:r>
              <a:rPr lang="en-US" dirty="0"/>
              <a:t>We have the core library, which is the backend part that performs all of the operations such as generating the mesh, applying the boundary and initial conditions, and doing the calculations at every timestep.  It is designed so that a typical user will not have to interact with it.</a:t>
            </a:r>
          </a:p>
          <a:p>
            <a:endParaRPr lang="en-US" dirty="0"/>
          </a:p>
          <a:p>
            <a:r>
              <a:rPr lang="en-US" dirty="0"/>
              <a:t>Then we have applications. Each application has a directory that contains a file to input parameters and simulations settings, as well as a few other files where the user can set the governing equations, boundary conditions, initial conditions, and postprocessing expressions. </a:t>
            </a:r>
          </a:p>
          <a:p>
            <a:endParaRPr lang="en-US" dirty="0"/>
          </a:p>
          <a:p>
            <a:r>
              <a:rPr lang="en-US" dirty="0"/>
              <a:t>This was designed so that no </a:t>
            </a:r>
            <a:r>
              <a:rPr lang="en-US" sz="1200" dirty="0"/>
              <a:t>C++ knowledge is required to </a:t>
            </a:r>
            <a:r>
              <a:rPr lang="en-US" dirty="0"/>
              <a:t>use an application, and only minimal </a:t>
            </a:r>
            <a:r>
              <a:rPr lang="en-US" sz="1200" dirty="0"/>
              <a:t>C++ knowledge is required to create a new </a:t>
            </a:r>
            <a:r>
              <a:rPr lang="en-US" sz="1200" dirty="0" err="1"/>
              <a:t>applicarion</a:t>
            </a:r>
            <a:endParaRPr lang="en-US" sz="1200" dirty="0"/>
          </a:p>
          <a:p>
            <a:endParaRPr lang="en-US" sz="1200" dirty="0"/>
          </a:p>
          <a:p>
            <a:r>
              <a:rPr lang="en-US" sz="1200" dirty="0"/>
              <a:t>Moving on to tests, we have suite of unit and regression tests as well as continuous integration with Travis CI. The purpose of these tests is to ensure that PRISMS-PF continues to work properly as new features are added.</a:t>
            </a:r>
          </a:p>
          <a:p>
            <a:endParaRPr lang="en-US" sz="1200" dirty="0"/>
          </a:p>
          <a:p>
            <a:r>
              <a:rPr lang="en-US" sz="1200" dirty="0"/>
              <a:t>And finally, we have posts-processing scripts, which are Python scripts for data analysis using the </a:t>
            </a:r>
            <a:r>
              <a:rPr lang="en-US" sz="1200" dirty="0" err="1"/>
              <a:t>VisIt</a:t>
            </a:r>
            <a:r>
              <a:rPr lang="en-US" sz="1200" dirty="0"/>
              <a:t> cli. I will come back to these scripts later.</a:t>
            </a: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42</a:t>
            </a:fld>
            <a:endParaRPr lang="en-US"/>
          </a:p>
        </p:txBody>
      </p:sp>
    </p:spTree>
    <p:extLst>
      <p:ext uri="{BB962C8B-B14F-4D97-AF65-F5344CB8AC3E}">
        <p14:creationId xmlns:p14="http://schemas.microsoft.com/office/powerpoint/2010/main" val="18690510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43</a:t>
            </a:fld>
            <a:endParaRPr lang="en-US"/>
          </a:p>
        </p:txBody>
      </p:sp>
    </p:spTree>
    <p:extLst>
      <p:ext uri="{BB962C8B-B14F-4D97-AF65-F5344CB8AC3E}">
        <p14:creationId xmlns:p14="http://schemas.microsoft.com/office/powerpoint/2010/main" val="3643802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44</a:t>
            </a:fld>
            <a:endParaRPr lang="en-US"/>
          </a:p>
        </p:txBody>
      </p:sp>
    </p:spTree>
    <p:extLst>
      <p:ext uri="{BB962C8B-B14F-4D97-AF65-F5344CB8AC3E}">
        <p14:creationId xmlns:p14="http://schemas.microsoft.com/office/powerpoint/2010/main" val="1064949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45</a:t>
            </a:fld>
            <a:endParaRPr lang="en-US"/>
          </a:p>
        </p:txBody>
      </p:sp>
    </p:spTree>
    <p:extLst>
      <p:ext uri="{BB962C8B-B14F-4D97-AF65-F5344CB8AC3E}">
        <p14:creationId xmlns:p14="http://schemas.microsoft.com/office/powerpoint/2010/main" val="3087132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46</a:t>
            </a:fld>
            <a:endParaRPr lang="en-US"/>
          </a:p>
        </p:txBody>
      </p:sp>
    </p:spTree>
    <p:extLst>
      <p:ext uri="{BB962C8B-B14F-4D97-AF65-F5344CB8AC3E}">
        <p14:creationId xmlns:p14="http://schemas.microsoft.com/office/powerpoint/2010/main" val="2306206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47</a:t>
            </a:fld>
            <a:endParaRPr lang="en-US"/>
          </a:p>
        </p:txBody>
      </p:sp>
    </p:spTree>
    <p:extLst>
      <p:ext uri="{BB962C8B-B14F-4D97-AF65-F5344CB8AC3E}">
        <p14:creationId xmlns:p14="http://schemas.microsoft.com/office/powerpoint/2010/main" val="2228733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49</a:t>
            </a:fld>
            <a:endParaRPr lang="en-US"/>
          </a:p>
        </p:txBody>
      </p:sp>
    </p:spTree>
    <p:extLst>
      <p:ext uri="{BB962C8B-B14F-4D97-AF65-F5344CB8AC3E}">
        <p14:creationId xmlns:p14="http://schemas.microsoft.com/office/powerpoint/2010/main" val="109790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50</a:t>
            </a:fld>
            <a:endParaRPr lang="en-US"/>
          </a:p>
        </p:txBody>
      </p:sp>
    </p:spTree>
    <p:extLst>
      <p:ext uri="{BB962C8B-B14F-4D97-AF65-F5344CB8AC3E}">
        <p14:creationId xmlns:p14="http://schemas.microsoft.com/office/powerpoint/2010/main" val="1849342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51</a:t>
            </a:fld>
            <a:endParaRPr lang="en-US"/>
          </a:p>
        </p:txBody>
      </p:sp>
    </p:spTree>
    <p:extLst>
      <p:ext uri="{BB962C8B-B14F-4D97-AF65-F5344CB8AC3E}">
        <p14:creationId xmlns:p14="http://schemas.microsoft.com/office/powerpoint/2010/main" val="576759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52</a:t>
            </a:fld>
            <a:endParaRPr lang="en-US"/>
          </a:p>
        </p:txBody>
      </p:sp>
    </p:spTree>
    <p:extLst>
      <p:ext uri="{BB962C8B-B14F-4D97-AF65-F5344CB8AC3E}">
        <p14:creationId xmlns:p14="http://schemas.microsoft.com/office/powerpoint/2010/main" val="3319991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thank the contributors and developers to PRISMS-PF, starting with </a:t>
            </a:r>
            <a:r>
              <a:rPr lang="en-US" dirty="0" err="1"/>
              <a:t>Katsuyo</a:t>
            </a:r>
            <a:r>
              <a:rPr lang="en-US" dirty="0"/>
              <a:t> Thornton, who is the head of phase field development at the PRISMS Center (also I want to mention that I took quite a bit of material for this presentation from one of her lectures, I hope she doesn’t mind). And John Allison who is the director of the PRISMS Center.</a:t>
            </a:r>
          </a:p>
          <a:p>
            <a:endParaRPr lang="en-US" dirty="0"/>
          </a:p>
          <a:p>
            <a:r>
              <a:rPr lang="en-US" dirty="0"/>
              <a:t>And then I also want to thank the people who have been involved in the of features or applications of PRISMS-PF, starting with two major contributors: Shiva </a:t>
            </a:r>
            <a:r>
              <a:rPr lang="en-US" dirty="0" err="1"/>
              <a:t>Rudraraju</a:t>
            </a:r>
            <a:r>
              <a:rPr lang="en-US" dirty="0"/>
              <a:t> (now at the University of </a:t>
            </a:r>
            <a:r>
              <a:rPr lang="en-US" dirty="0" err="1"/>
              <a:t>Winsconsin</a:t>
            </a:r>
            <a:r>
              <a:rPr lang="en-US" dirty="0"/>
              <a:t>-Madison), who started the framework and Stephen DeWitt (now at Oak Ridge National Lab), who developed many of the current </a:t>
            </a:r>
            <a:r>
              <a:rPr lang="en-US" dirty="0" err="1"/>
              <a:t>functionalites</a:t>
            </a:r>
            <a:r>
              <a:rPr lang="en-US" dirty="0"/>
              <a:t>.</a:t>
            </a:r>
          </a:p>
          <a:p>
            <a:endParaRPr lang="en-US" dirty="0"/>
          </a:p>
          <a:p>
            <a:r>
              <a:rPr lang="en-US" dirty="0"/>
              <a:t>Also, current and past developers from U of M,</a:t>
            </a:r>
          </a:p>
          <a:p>
            <a:r>
              <a:rPr lang="en-US" dirty="0" err="1"/>
              <a:t>Yanjun</a:t>
            </a:r>
            <a:r>
              <a:rPr lang="en-US" dirty="0"/>
              <a:t> </a:t>
            </a:r>
            <a:r>
              <a:rPr lang="en-US" dirty="0" err="1"/>
              <a:t>Lyu</a:t>
            </a:r>
            <a:endParaRPr lang="en-US" dirty="0"/>
          </a:p>
          <a:p>
            <a:r>
              <a:rPr lang="en-US" dirty="0" err="1"/>
              <a:t>Zhenjie</a:t>
            </a:r>
            <a:r>
              <a:rPr lang="en-US" dirty="0"/>
              <a:t> Yao</a:t>
            </a:r>
          </a:p>
          <a:p>
            <a:r>
              <a:rPr lang="en-US" dirty="0"/>
              <a:t>And Beck Andrews</a:t>
            </a:r>
          </a:p>
          <a:p>
            <a:r>
              <a:rPr lang="en-US" dirty="0"/>
              <a:t>from Michigan</a:t>
            </a:r>
          </a:p>
          <a:p>
            <a:endParaRPr lang="en-US" dirty="0"/>
          </a:p>
          <a:p>
            <a:r>
              <a:rPr lang="en-US" dirty="0"/>
              <a:t>And from other institutions, we have: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Kubra </a:t>
            </a:r>
            <a:r>
              <a:rPr lang="en-US" dirty="0" err="1"/>
              <a:t>Karayagiz</a:t>
            </a:r>
            <a:r>
              <a:rPr lang="en-US" dirty="0"/>
              <a:t> and Bonnie Whitney from WPI</a:t>
            </a:r>
          </a:p>
          <a:p>
            <a:endParaRPr lang="en-US" dirty="0"/>
          </a:p>
          <a:p>
            <a:r>
              <a:rPr lang="en-US" dirty="0"/>
              <a:t>Nicole Shuman and Susan Gentry from UC Davis</a:t>
            </a:r>
          </a:p>
          <a:p>
            <a:endParaRPr lang="en-US" dirty="0"/>
          </a:p>
          <a:p>
            <a:r>
              <a:rPr lang="en-US" dirty="0"/>
              <a:t>Pushkar Pandit from the Indian Institute of Technology in Hyderabad in India</a:t>
            </a:r>
          </a:p>
          <a:p>
            <a:endParaRPr lang="en-US" dirty="0"/>
          </a:p>
          <a:p>
            <a:r>
              <a:rPr lang="en-US" dirty="0"/>
              <a:t>Tom Flint from the University of Manchester, UK</a:t>
            </a:r>
          </a:p>
          <a:p>
            <a:endParaRPr lang="en-US" dirty="0"/>
          </a:p>
          <a:p>
            <a:r>
              <a:rPr lang="en-US" dirty="0"/>
              <a:t>And </a:t>
            </a:r>
            <a:r>
              <a:rPr lang="en-US" dirty="0" err="1"/>
              <a:t>Xianyue</a:t>
            </a:r>
            <a:r>
              <a:rPr lang="en-US" dirty="0"/>
              <a:t> Liu </a:t>
            </a:r>
            <a:r>
              <a:rPr lang="en-US" sz="1200" b="0" i="0" kern="1200" dirty="0">
                <a:solidFill>
                  <a:schemeClr val="tx1"/>
                </a:solidFill>
                <a:effectLst/>
                <a:latin typeface="+mn-lt"/>
                <a:ea typeface="+mn-ea"/>
                <a:cs typeface="+mn-cs"/>
              </a:rPr>
              <a:t>from the Southern University of Science and Technology in China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I want to give special thanks to Bonnie Whitney, Kubra </a:t>
            </a:r>
            <a:r>
              <a:rPr lang="en-US" sz="1200" b="0" i="0" kern="1200" dirty="0" err="1">
                <a:solidFill>
                  <a:schemeClr val="tx1"/>
                </a:solidFill>
                <a:effectLst/>
                <a:latin typeface="+mn-lt"/>
                <a:ea typeface="+mn-ea"/>
                <a:cs typeface="+mn-cs"/>
              </a:rPr>
              <a:t>Karayagiz</a:t>
            </a:r>
            <a:r>
              <a:rPr lang="en-US" sz="1200" b="0" i="0" kern="1200" dirty="0">
                <a:solidFill>
                  <a:schemeClr val="tx1"/>
                </a:solidFill>
                <a:effectLst/>
                <a:latin typeface="+mn-lt"/>
                <a:ea typeface="+mn-ea"/>
                <a:cs typeface="+mn-cs"/>
              </a:rPr>
              <a:t> and Bryan Kinzer for volunteering to help in these training sessions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136" rtl="0" eaLnBrk="1" fontAlgn="auto" latinLnBrk="0" hangingPunct="1">
              <a:lnSpc>
                <a:spcPct val="100000"/>
              </a:lnSpc>
              <a:spcBef>
                <a:spcPts val="0"/>
              </a:spcBef>
              <a:spcAft>
                <a:spcPts val="0"/>
              </a:spcAft>
              <a:buClrTx/>
              <a:buSzTx/>
              <a:buFontTx/>
              <a:buNone/>
              <a:tabLst/>
              <a:defRPr/>
            </a:pPr>
            <a:fld id="{429CA300-3C6B-014E-8C07-A759A133D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3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9751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conclude this presentation. </a:t>
            </a:r>
          </a:p>
          <a:p>
            <a:endParaRPr lang="en-US" dirty="0"/>
          </a:p>
          <a:p>
            <a:r>
              <a:rPr lang="en-US" dirty="0"/>
              <a:t>Here are some links and contact information that may be helpful if you are interested in PRISMS-PF, either as a user or as a developer. </a:t>
            </a:r>
          </a:p>
          <a:p>
            <a:endParaRPr lang="en-US" dirty="0"/>
          </a:p>
          <a:p>
            <a:r>
              <a:rPr lang="en-US" dirty="0"/>
              <a:t>Thank you for your attention!</a:t>
            </a:r>
          </a:p>
        </p:txBody>
      </p:sp>
      <p:sp>
        <p:nvSpPr>
          <p:cNvPr id="4" name="Slide Number Placeholder 3"/>
          <p:cNvSpPr>
            <a:spLocks noGrp="1"/>
          </p:cNvSpPr>
          <p:nvPr>
            <p:ph type="sldNum" sz="quarter" idx="5"/>
          </p:nvPr>
        </p:nvSpPr>
        <p:spPr/>
        <p:txBody>
          <a:bodyPr/>
          <a:lstStyle/>
          <a:p>
            <a:fld id="{429CA300-3C6B-014E-8C07-A759A133D603}" type="slidenum">
              <a:rPr lang="en-US" smtClean="0"/>
              <a:pPr/>
              <a:t>53</a:t>
            </a:fld>
            <a:endParaRPr lang="en-US"/>
          </a:p>
        </p:txBody>
      </p:sp>
    </p:spTree>
    <p:extLst>
      <p:ext uri="{BB962C8B-B14F-4D97-AF65-F5344CB8AC3E}">
        <p14:creationId xmlns:p14="http://schemas.microsoft.com/office/powerpoint/2010/main" val="405044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800" dirty="0">
                <a:latin typeface="Arial" charset="0"/>
                <a:ea typeface="ＭＳ Ｐゴシック" charset="0"/>
                <a:cs typeface="ＭＳ Ｐゴシック" charset="0"/>
              </a:rPr>
              <a:t>So, before we go into the phase field model, let’s take a step back to look at where this model fits within the paradigm or materials science.</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The goal of materials science and engineering is to improve existing materials or develop novel materials performance by understanding the relationship between processing, structure, properties and performance.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Processing alters the atomic structures and microstructures of materials.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And then structure determines the properties of these materials.  Some properties are desirable and improve the performance of materials and others are not.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For example, here is the microstructure of an alloy used in the turbine blade of an airplane. As you can imagine this material is subject to continuous high stress at very high temperatures. So, it needs to be creep resistant in order to withstand this conditions. And it turns out having these squared shape particles that you see in there (which are precipitates) is what make this material resistant to deformation.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So we need to to be able to design a process that gives you this microstructure, and in order to do that we need to understand the underlying mechanisms involved in the formation of this array of precipitates. </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…And that is where phase field models come in.</a:t>
            </a:r>
          </a:p>
          <a:p>
            <a:pPr eaLnBrk="1" hangingPunct="1"/>
            <a:endParaRPr lang="en-US" sz="1800" dirty="0">
              <a:latin typeface="Arial" charset="0"/>
              <a:ea typeface="ＭＳ Ｐゴシック" charset="0"/>
              <a:cs typeface="ＭＳ Ｐゴシック" charset="0"/>
            </a:endParaRPr>
          </a:p>
          <a:p>
            <a:pPr eaLnBrk="1" hangingPunct="1"/>
            <a:r>
              <a:rPr lang="en-US" sz="1800" dirty="0">
                <a:latin typeface="Arial" charset="0"/>
                <a:ea typeface="ＭＳ Ｐゴシック" charset="0"/>
                <a:cs typeface="ＭＳ Ｐゴシック" charset="0"/>
              </a:rPr>
              <a:t>(Precipitates are Ni_3Al in a Ni-Al matrix. The arrangement of this precipitates prevents creep.)</a:t>
            </a:r>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7</a:t>
            </a:fld>
            <a:endParaRPr lang="en-US"/>
          </a:p>
        </p:txBody>
      </p:sp>
    </p:spTree>
    <p:extLst>
      <p:ext uri="{BB962C8B-B14F-4D97-AF65-F5344CB8AC3E}">
        <p14:creationId xmlns:p14="http://schemas.microsoft.com/office/powerpoint/2010/main" val="130525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In essence, phase field modeling is a method to simulate microstructure evolution, and in particular the evolution of interfaces and compositions of different constituents of a material.</a:t>
            </a:r>
          </a:p>
          <a:p>
            <a:endParaRPr lang="en-US" sz="1200" dirty="0">
              <a:latin typeface="Arial" charset="0"/>
              <a:ea typeface="ＭＳ Ｐゴシック" charset="0"/>
              <a:cs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These simulations help us to understand the underlying mechanisms that give rise to different microstructures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charset="0"/>
                <a:ea typeface="ＭＳ Ｐゴシック" charset="0"/>
                <a:cs typeface="ＭＳ Ｐゴシック" charset="0"/>
              </a:rPr>
              <a:t>And being able to predict microstructure evolution is a powerful tool in the design processes that will give us a set of desired properties and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8</a:t>
            </a:fld>
            <a:endParaRPr lang="en-US"/>
          </a:p>
        </p:txBody>
      </p:sp>
    </p:spTree>
    <p:extLst>
      <p:ext uri="{BB962C8B-B14F-4D97-AF65-F5344CB8AC3E}">
        <p14:creationId xmlns:p14="http://schemas.microsoft.com/office/powerpoint/2010/main" val="24986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So let me give you some examples of phase field applications. These are all simulations performed with PRISMS-PF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Let’s start with grain growth, which is a process that occurs typically in a solid metal or alloy, and it is driven by a reduction of internal energy which is achieved by decreasing the total area of grain boundaries (those dark regions).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So, each of the grains are single crystals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grain boundaries separate crystals of different orientations. This is a very commonly observed phenomenon.</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9</a:t>
            </a:fld>
            <a:endParaRPr lang="en-US"/>
          </a:p>
        </p:txBody>
      </p:sp>
    </p:spTree>
    <p:extLst>
      <p:ext uri="{BB962C8B-B14F-4D97-AF65-F5344CB8AC3E}">
        <p14:creationId xmlns:p14="http://schemas.microsoft.com/office/powerpoint/2010/main" val="2263305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rial" charset="0"/>
                <a:ea typeface="ＭＳ Ｐゴシック" charset="0"/>
                <a:cs typeface="ＭＳ Ｐゴシック" charset="0"/>
              </a:rPr>
              <a:t>Another example is alloy solidification, which is typical of a casting process.</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[play movie[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 And what happens here is that an instability occurs at the solid-liquid interface and this gives rise to a dendritic structure (those branches you see).</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The figure on the left is actually a four-dimensional X-ray computed tomography (XCT) from an actual dendritic growth experiment, </a:t>
            </a:r>
          </a:p>
          <a:p>
            <a:endParaRPr lang="en-US" sz="1200" dirty="0">
              <a:latin typeface="Arial" charset="0"/>
              <a:ea typeface="ＭＳ Ｐゴシック" charset="0"/>
              <a:cs typeface="ＭＳ Ｐゴシック" charset="0"/>
            </a:endParaRPr>
          </a:p>
          <a:p>
            <a:r>
              <a:rPr lang="en-US" sz="1200" dirty="0">
                <a:latin typeface="Arial" charset="0"/>
                <a:ea typeface="ＭＳ Ｐゴシック" charset="0"/>
                <a:cs typeface="ＭＳ Ｐゴシック" charset="0"/>
              </a:rPr>
              <a:t>And the animation show equiaxed solidification (under uniform temperature) and directional solidification (under a temperature gradient and constant cooling). </a:t>
            </a: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sz="1200" dirty="0">
              <a:latin typeface="Arial" charset="0"/>
              <a:ea typeface="ＭＳ Ｐゴシック" charset="0"/>
              <a:cs typeface="ＭＳ Ｐゴシック"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21E38DD-CC48-764A-AA92-7F4122B86475}" type="slidenum">
              <a:rPr lang="en-US" smtClean="0"/>
              <a:t>10</a:t>
            </a:fld>
            <a:endParaRPr lang="en-US"/>
          </a:p>
        </p:txBody>
      </p:sp>
    </p:spTree>
    <p:extLst>
      <p:ext uri="{BB962C8B-B14F-4D97-AF65-F5344CB8AC3E}">
        <p14:creationId xmlns:p14="http://schemas.microsoft.com/office/powerpoint/2010/main" val="41841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2"/>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6976" indent="0" algn="ctr">
              <a:buNone/>
              <a:defRPr>
                <a:solidFill>
                  <a:schemeClr val="tx1">
                    <a:tint val="75000"/>
                  </a:schemeClr>
                </a:solidFill>
              </a:defRPr>
            </a:lvl2pPr>
            <a:lvl3pPr marL="913952" indent="0" algn="ctr">
              <a:buNone/>
              <a:defRPr>
                <a:solidFill>
                  <a:schemeClr val="tx1">
                    <a:tint val="75000"/>
                  </a:schemeClr>
                </a:solidFill>
              </a:defRPr>
            </a:lvl3pPr>
            <a:lvl4pPr marL="1370926" indent="0" algn="ctr">
              <a:buNone/>
              <a:defRPr>
                <a:solidFill>
                  <a:schemeClr val="tx1">
                    <a:tint val="75000"/>
                  </a:schemeClr>
                </a:solidFill>
              </a:defRPr>
            </a:lvl4pPr>
            <a:lvl5pPr marL="1827899" indent="0" algn="ctr">
              <a:buNone/>
              <a:defRPr>
                <a:solidFill>
                  <a:schemeClr val="tx1">
                    <a:tint val="75000"/>
                  </a:schemeClr>
                </a:solidFill>
              </a:defRPr>
            </a:lvl5pPr>
            <a:lvl6pPr marL="2284874" indent="0" algn="ctr">
              <a:buNone/>
              <a:defRPr>
                <a:solidFill>
                  <a:schemeClr val="tx1">
                    <a:tint val="75000"/>
                  </a:schemeClr>
                </a:solidFill>
              </a:defRPr>
            </a:lvl6pPr>
            <a:lvl7pPr marL="2741851" indent="0" algn="ctr">
              <a:buNone/>
              <a:defRPr>
                <a:solidFill>
                  <a:schemeClr val="tx1">
                    <a:tint val="75000"/>
                  </a:schemeClr>
                </a:solidFill>
              </a:defRPr>
            </a:lvl7pPr>
            <a:lvl8pPr marL="3198825" indent="0" algn="ctr">
              <a:buNone/>
              <a:defRPr>
                <a:solidFill>
                  <a:schemeClr val="tx1">
                    <a:tint val="75000"/>
                  </a:schemeClr>
                </a:solidFill>
              </a:defRPr>
            </a:lvl8pPr>
            <a:lvl9pPr marL="365580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solidFill>
                  <a:srgbClr val="1F497D"/>
                </a:solidFill>
                <a:latin typeface="Times New Roman"/>
                <a:cs typeface="Times New Roman"/>
              </a:rPr>
              <a:t>Center for  </a:t>
            </a:r>
            <a:r>
              <a:rPr lang="en-US" sz="1600" b="1" dirty="0" err="1">
                <a:solidFill>
                  <a:srgbClr val="1F497D"/>
                </a:solidFill>
                <a:latin typeface="Times New Roman"/>
                <a:cs typeface="Times New Roman"/>
              </a:rPr>
              <a:t>PRedictive</a:t>
            </a:r>
            <a:r>
              <a:rPr lang="en-US" sz="1600" b="1" dirty="0">
                <a:solidFill>
                  <a:srgbClr val="1F497D"/>
                </a:solidFill>
                <a:latin typeface="Times New Roman"/>
                <a:cs typeface="Times New Roman"/>
              </a:rPr>
              <a:t> Integrated </a:t>
            </a:r>
          </a:p>
          <a:p>
            <a:pPr algn="ctr"/>
            <a:r>
              <a:rPr lang="en-US" sz="1600" b="1" dirty="0">
                <a:solidFill>
                  <a:srgbClr val="1F497D"/>
                </a:solidFill>
                <a:latin typeface="Times New Roman"/>
                <a:cs typeface="Times New Roman"/>
              </a:rPr>
              <a:t>Structural Materials Science</a:t>
            </a:r>
          </a:p>
        </p:txBody>
      </p:sp>
    </p:spTree>
    <p:extLst>
      <p:ext uri="{BB962C8B-B14F-4D97-AF65-F5344CB8AC3E}">
        <p14:creationId xmlns:p14="http://schemas.microsoft.com/office/powerpoint/2010/main" val="3084390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54"/>
            <a:ext cx="8229600" cy="1143000"/>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8539315" y="5790337"/>
            <a:ext cx="501439"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3051610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0"/>
            <a:ext cx="7772400" cy="1500187"/>
          </a:xfrm>
        </p:spPr>
        <p:txBody>
          <a:bodyPr anchor="b"/>
          <a:lstStyle>
            <a:lvl1pPr marL="0" indent="0">
              <a:buNone/>
              <a:defRPr sz="2000">
                <a:solidFill>
                  <a:schemeClr val="tx1">
                    <a:tint val="75000"/>
                  </a:schemeClr>
                </a:solidFill>
              </a:defRPr>
            </a:lvl1pPr>
            <a:lvl2pPr marL="456976" indent="0">
              <a:buNone/>
              <a:defRPr sz="1800">
                <a:solidFill>
                  <a:schemeClr val="tx1">
                    <a:tint val="75000"/>
                  </a:schemeClr>
                </a:solidFill>
              </a:defRPr>
            </a:lvl2pPr>
            <a:lvl3pPr marL="913952" indent="0">
              <a:buNone/>
              <a:defRPr sz="1600">
                <a:solidFill>
                  <a:schemeClr val="tx1">
                    <a:tint val="75000"/>
                  </a:schemeClr>
                </a:solidFill>
              </a:defRPr>
            </a:lvl3pPr>
            <a:lvl4pPr marL="1370926" indent="0">
              <a:buNone/>
              <a:defRPr sz="1400">
                <a:solidFill>
                  <a:schemeClr val="tx1">
                    <a:tint val="75000"/>
                  </a:schemeClr>
                </a:solidFill>
              </a:defRPr>
            </a:lvl4pPr>
            <a:lvl5pPr marL="1827899" indent="0">
              <a:buNone/>
              <a:defRPr sz="1400">
                <a:solidFill>
                  <a:schemeClr val="tx1">
                    <a:tint val="75000"/>
                  </a:schemeClr>
                </a:solidFill>
              </a:defRPr>
            </a:lvl5pPr>
            <a:lvl6pPr marL="2284874" indent="0">
              <a:buNone/>
              <a:defRPr sz="1400">
                <a:solidFill>
                  <a:schemeClr val="tx1">
                    <a:tint val="75000"/>
                  </a:schemeClr>
                </a:solidFill>
              </a:defRPr>
            </a:lvl6pPr>
            <a:lvl7pPr marL="2741851" indent="0">
              <a:buNone/>
              <a:defRPr sz="1400">
                <a:solidFill>
                  <a:schemeClr val="tx1">
                    <a:tint val="75000"/>
                  </a:schemeClr>
                </a:solidFill>
              </a:defRPr>
            </a:lvl7pPr>
            <a:lvl8pPr marL="3198825" indent="0">
              <a:buNone/>
              <a:defRPr sz="1400">
                <a:solidFill>
                  <a:schemeClr val="tx1">
                    <a:tint val="75000"/>
                  </a:schemeClr>
                </a:solidFill>
              </a:defRPr>
            </a:lvl8pPr>
            <a:lvl9pPr marL="365580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447924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507087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7"/>
            <a:ext cx="4040188" cy="639762"/>
          </a:xfrm>
        </p:spPr>
        <p:txBody>
          <a:bodyPr anchor="b"/>
          <a:lstStyle>
            <a:lvl1pPr marL="0" indent="0">
              <a:buNone/>
              <a:defRPr sz="2400" b="1"/>
            </a:lvl1pPr>
            <a:lvl2pPr marL="456976" indent="0">
              <a:buNone/>
              <a:defRPr sz="2000" b="1"/>
            </a:lvl2pPr>
            <a:lvl3pPr marL="913952" indent="0">
              <a:buNone/>
              <a:defRPr sz="1800" b="1"/>
            </a:lvl3pPr>
            <a:lvl4pPr marL="1370926" indent="0">
              <a:buNone/>
              <a:defRPr sz="1600" b="1"/>
            </a:lvl4pPr>
            <a:lvl5pPr marL="1827899" indent="0">
              <a:buNone/>
              <a:defRPr sz="1600" b="1"/>
            </a:lvl5pPr>
            <a:lvl6pPr marL="2284874" indent="0">
              <a:buNone/>
              <a:defRPr sz="1600" b="1"/>
            </a:lvl6pPr>
            <a:lvl7pPr marL="2741851" indent="0">
              <a:buNone/>
              <a:defRPr sz="1600" b="1"/>
            </a:lvl7pPr>
            <a:lvl8pPr marL="3198825" indent="0">
              <a:buNone/>
              <a:defRPr sz="1600" b="1"/>
            </a:lvl8pPr>
            <a:lvl9pPr marL="365580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1" y="2174879"/>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535117"/>
            <a:ext cx="4041775" cy="639762"/>
          </a:xfrm>
        </p:spPr>
        <p:txBody>
          <a:bodyPr anchor="b"/>
          <a:lstStyle>
            <a:lvl1pPr marL="0" indent="0">
              <a:buNone/>
              <a:defRPr sz="2400" b="1"/>
            </a:lvl1pPr>
            <a:lvl2pPr marL="456976" indent="0">
              <a:buNone/>
              <a:defRPr sz="2000" b="1"/>
            </a:lvl2pPr>
            <a:lvl3pPr marL="913952" indent="0">
              <a:buNone/>
              <a:defRPr sz="1800" b="1"/>
            </a:lvl3pPr>
            <a:lvl4pPr marL="1370926" indent="0">
              <a:buNone/>
              <a:defRPr sz="1600" b="1"/>
            </a:lvl4pPr>
            <a:lvl5pPr marL="1827899" indent="0">
              <a:buNone/>
              <a:defRPr sz="1600" b="1"/>
            </a:lvl5pPr>
            <a:lvl6pPr marL="2284874" indent="0">
              <a:buNone/>
              <a:defRPr sz="1600" b="1"/>
            </a:lvl6pPr>
            <a:lvl7pPr marL="2741851" indent="0">
              <a:buNone/>
              <a:defRPr sz="1600" b="1"/>
            </a:lvl7pPr>
            <a:lvl8pPr marL="3198825" indent="0">
              <a:buNone/>
              <a:defRPr sz="1600" b="1"/>
            </a:lvl8pPr>
            <a:lvl9pPr marL="36558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2" y="2174879"/>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8" name="Footer Placeholder 7"/>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0"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83676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4" name="Footer Placeholder 3"/>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6"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589952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3" name="Footer Placeholder 2"/>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5"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911180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7"/>
            <a:ext cx="3008313" cy="4691063"/>
          </a:xfrm>
        </p:spPr>
        <p:txBody>
          <a:bodyPr/>
          <a:lstStyle>
            <a:lvl1pPr marL="0" indent="0">
              <a:buNone/>
              <a:defRPr sz="1400"/>
            </a:lvl1pPr>
            <a:lvl2pPr marL="456976" indent="0">
              <a:buNone/>
              <a:defRPr sz="1200"/>
            </a:lvl2pPr>
            <a:lvl3pPr marL="913952" indent="0">
              <a:buNone/>
              <a:defRPr sz="1000"/>
            </a:lvl3pPr>
            <a:lvl4pPr marL="1370926" indent="0">
              <a:buNone/>
              <a:defRPr sz="900"/>
            </a:lvl4pPr>
            <a:lvl5pPr marL="1827899" indent="0">
              <a:buNone/>
              <a:defRPr sz="900"/>
            </a:lvl5pPr>
            <a:lvl6pPr marL="2284874" indent="0">
              <a:buNone/>
              <a:defRPr sz="900"/>
            </a:lvl6pPr>
            <a:lvl7pPr marL="2741851" indent="0">
              <a:buNone/>
              <a:defRPr sz="900"/>
            </a:lvl7pPr>
            <a:lvl8pPr marL="3198825" indent="0">
              <a:buNone/>
              <a:defRPr sz="900"/>
            </a:lvl8pPr>
            <a:lvl9pPr marL="3655801"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1627788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7EABCD-D334-0C4A-BE43-0741B4A3DC83}"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4"/>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76" indent="0">
              <a:buNone/>
              <a:defRPr sz="2800"/>
            </a:lvl2pPr>
            <a:lvl3pPr marL="913952" indent="0">
              <a:buNone/>
              <a:defRPr sz="2400"/>
            </a:lvl3pPr>
            <a:lvl4pPr marL="1370926" indent="0">
              <a:buNone/>
              <a:defRPr sz="2000"/>
            </a:lvl4pPr>
            <a:lvl5pPr marL="1827899" indent="0">
              <a:buNone/>
              <a:defRPr sz="2000"/>
            </a:lvl5pPr>
            <a:lvl6pPr marL="2284874" indent="0">
              <a:buNone/>
              <a:defRPr sz="2000"/>
            </a:lvl6pPr>
            <a:lvl7pPr marL="2741851" indent="0">
              <a:buNone/>
              <a:defRPr sz="2000"/>
            </a:lvl7pPr>
            <a:lvl8pPr marL="3198825" indent="0">
              <a:buNone/>
              <a:defRPr sz="2000"/>
            </a:lvl8pPr>
            <a:lvl9pPr marL="3655801" indent="0">
              <a:buNone/>
              <a:defRPr sz="2000"/>
            </a:lvl9pPr>
          </a:lstStyle>
          <a:p>
            <a:endParaRPr lang="en-US"/>
          </a:p>
        </p:txBody>
      </p:sp>
      <p:sp>
        <p:nvSpPr>
          <p:cNvPr id="4" name="Text Placeholder 3"/>
          <p:cNvSpPr>
            <a:spLocks noGrp="1"/>
          </p:cNvSpPr>
          <p:nvPr>
            <p:ph type="body" sz="half" idx="2"/>
          </p:nvPr>
        </p:nvSpPr>
        <p:spPr>
          <a:xfrm>
            <a:off x="1792288" y="5367342"/>
            <a:ext cx="5486400" cy="804862"/>
          </a:xfrm>
        </p:spPr>
        <p:txBody>
          <a:bodyPr/>
          <a:lstStyle>
            <a:lvl1pPr marL="0" indent="0">
              <a:buNone/>
              <a:defRPr sz="1400"/>
            </a:lvl1pPr>
            <a:lvl2pPr marL="456976" indent="0">
              <a:buNone/>
              <a:defRPr sz="1200"/>
            </a:lvl2pPr>
            <a:lvl3pPr marL="913952" indent="0">
              <a:buNone/>
              <a:defRPr sz="1000"/>
            </a:lvl3pPr>
            <a:lvl4pPr marL="1370926" indent="0">
              <a:buNone/>
              <a:defRPr sz="900"/>
            </a:lvl4pPr>
            <a:lvl5pPr marL="1827899" indent="0">
              <a:buNone/>
              <a:defRPr sz="900"/>
            </a:lvl5pPr>
            <a:lvl6pPr marL="2284874" indent="0">
              <a:buNone/>
              <a:defRPr sz="900"/>
            </a:lvl6pPr>
            <a:lvl7pPr marL="2741851" indent="0">
              <a:buNone/>
              <a:defRPr sz="900"/>
            </a:lvl7pPr>
            <a:lvl8pPr marL="3198825" indent="0">
              <a:buNone/>
              <a:defRPr sz="900"/>
            </a:lvl8pPr>
            <a:lvl9pPr marL="3655801"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6" name="Footer Placeholder 5"/>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8"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3333954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2063372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5"/>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5"/>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7"/>
            <a:ext cx="2133600" cy="365125"/>
          </a:xfrm>
          <a:prstGeom prst="rect">
            <a:avLst/>
          </a:prstGeom>
        </p:spPr>
        <p:txBody>
          <a:bodyPr/>
          <a:lstStyle/>
          <a:p>
            <a:fld id="{D2C2A55D-21D0-9D4A-84B5-C3E766FB05B0}" type="datetimeFigureOut">
              <a:rPr lang="en-US" smtClean="0">
                <a:solidFill>
                  <a:prstClr val="black">
                    <a:tint val="75000"/>
                  </a:prstClr>
                </a:solidFill>
                <a:latin typeface="Calibri"/>
              </a:rPr>
              <a:pPr/>
              <a:t>9/3/21</a:t>
            </a:fld>
            <a:endParaRPr lang="en-US">
              <a:solidFill>
                <a:prstClr val="black">
                  <a:tint val="75000"/>
                </a:prstClr>
              </a:solidFill>
              <a:latin typeface="Calibri"/>
            </a:endParaRPr>
          </a:p>
        </p:txBody>
      </p:sp>
      <p:sp>
        <p:nvSpPr>
          <p:cNvPr id="5" name="Footer Placeholder 4"/>
          <p:cNvSpPr>
            <a:spLocks noGrp="1"/>
          </p:cNvSpPr>
          <p:nvPr>
            <p:ph type="ftr" sz="quarter" idx="11"/>
          </p:nvPr>
        </p:nvSpPr>
        <p:spPr>
          <a:xfrm>
            <a:off x="3124200" y="6356357"/>
            <a:ext cx="2895600" cy="365125"/>
          </a:xfrm>
          <a:prstGeom prst="rect">
            <a:avLst/>
          </a:prstGeom>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a:xfrm>
            <a:off x="6553200" y="6356357"/>
            <a:ext cx="2133600" cy="365125"/>
          </a:xfrm>
          <a:prstGeom prst="rect">
            <a:avLst/>
          </a:prstGeom>
        </p:spPr>
        <p:txBody>
          <a:bodyPr/>
          <a:lstStyle/>
          <a:p>
            <a:fld id="{62BAD399-64D0-C340-A079-0AAD17D82395}"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Footer Placeholder 3"/>
          <p:cNvSpPr txBox="1">
            <a:spLocks/>
          </p:cNvSpPr>
          <p:nvPr userDrawn="1"/>
        </p:nvSpPr>
        <p:spPr>
          <a:xfrm>
            <a:off x="3391781" y="6236114"/>
            <a:ext cx="4419600" cy="58473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a:solidFill>
                  <a:srgbClr val="1F497D"/>
                </a:solidFill>
                <a:latin typeface="Times New Roman"/>
                <a:cs typeface="Times New Roman"/>
              </a:rPr>
              <a:t>Center for  PRedictive Integrated </a:t>
            </a:r>
          </a:p>
          <a:p>
            <a:pPr algn="ctr"/>
            <a:r>
              <a:rPr lang="en-US" sz="1600" b="1">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7237055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4FAB73BC-B049-4115-A692-8D63A059BFB8}"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2509100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7EABCD-D334-0C4A-BE43-0741B4A3DC83}" type="datetimeFigureOut">
              <a:rPr lang="en-US" smtClean="0"/>
              <a:t>9/3/21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7EABCD-D334-0C4A-BE43-0741B4A3DC83}" type="datetimeFigureOut">
              <a:rPr lang="en-US" smtClean="0"/>
              <a:t>9/3/21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7EABCD-D334-0C4A-BE43-0741B4A3DC83}" type="datetimeFigureOut">
              <a:rPr lang="en-US" smtClean="0"/>
              <a:t>9/3/21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7EABCD-D334-0C4A-BE43-0741B4A3DC83}" type="datetimeFigureOut">
              <a:rPr lang="en-US" smtClean="0"/>
              <a:t>9/3/21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7EABCD-D334-0C4A-BE43-0741B4A3DC83}" type="datetimeFigureOut">
              <a:rPr lang="en-US" smtClean="0"/>
              <a:t>9/3/21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EABCD-D334-0C4A-BE43-0741B4A3DC83}" type="datetimeFigureOut">
              <a:rPr lang="en-US" smtClean="0"/>
              <a:t>9/3/21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7EABCD-D334-0C4A-BE43-0741B4A3DC83}" type="datetimeFigureOut">
              <a:rPr lang="en-US" smtClean="0"/>
              <a:t>9/3/21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6EA89-E90D-D446-BF26-1C6D2232D0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7EABCD-D334-0C4A-BE43-0741B4A3DC83}" type="datetimeFigureOut">
              <a:rPr lang="en-US" smtClean="0"/>
              <a:t>9/3/21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6EA89-E90D-D446-BF26-1C6D2232D054}" type="slidenum">
              <a:rPr lang="en-US" smtClean="0"/>
              <a:t>‹#›</a:t>
            </a:fld>
            <a:endParaRPr lang="en-US"/>
          </a:p>
        </p:txBody>
      </p:sp>
    </p:spTree>
    <p:extLst>
      <p:ext uri="{BB962C8B-B14F-4D97-AF65-F5344CB8AC3E}">
        <p14:creationId xmlns:p14="http://schemas.microsoft.com/office/powerpoint/2010/main" val="389774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223"/>
            <a:ext cx="8229600" cy="1143000"/>
          </a:xfrm>
          <a:prstGeom prst="rect">
            <a:avLst/>
          </a:prstGeom>
        </p:spPr>
        <p:txBody>
          <a:bodyPr vert="horz" lIns="91395" tIns="45698" rIns="91395" bIns="45698"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395" tIns="45698" rIns="91395" bIns="4569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9" descr="horizontal-logo-green-text.jp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191493" y="6334951"/>
            <a:ext cx="2586744" cy="419692"/>
          </a:xfrm>
          <a:prstGeom prst="rect">
            <a:avLst/>
          </a:prstGeom>
          <a:noFill/>
          <a:ln w="9525">
            <a:noFill/>
            <a:miter lim="800000"/>
            <a:headEnd/>
            <a:tailEnd/>
          </a:ln>
        </p:spPr>
      </p:pic>
      <p:pic>
        <p:nvPicPr>
          <p:cNvPr id="8" name="Picture 7" descr="2013 Michigan Logo.png"/>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3305843" y="6268336"/>
            <a:ext cx="517115" cy="568472"/>
          </a:xfrm>
          <a:prstGeom prst="rect">
            <a:avLst/>
          </a:prstGeom>
        </p:spPr>
      </p:pic>
      <p:cxnSp>
        <p:nvCxnSpPr>
          <p:cNvPr id="10" name="Straight Connector 9"/>
          <p:cNvCxnSpPr/>
          <p:nvPr userDrawn="1"/>
        </p:nvCxnSpPr>
        <p:spPr>
          <a:xfrm>
            <a:off x="154503" y="6205352"/>
            <a:ext cx="877218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1" name="Group 10"/>
          <p:cNvGrpSpPr/>
          <p:nvPr userDrawn="1"/>
        </p:nvGrpSpPr>
        <p:grpSpPr>
          <a:xfrm>
            <a:off x="7406967" y="6334951"/>
            <a:ext cx="1687910" cy="455205"/>
            <a:chOff x="7406967" y="6334951"/>
            <a:chExt cx="1687910" cy="455205"/>
          </a:xfrm>
        </p:grpSpPr>
        <p:sp>
          <p:nvSpPr>
            <p:cNvPr id="12" name="矩形 5"/>
            <p:cNvSpPr/>
            <p:nvPr/>
          </p:nvSpPr>
          <p:spPr>
            <a:xfrm>
              <a:off x="7406967" y="6334951"/>
              <a:ext cx="1687910" cy="455205"/>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13" name="图片 6" descr="prisms-logo.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7704667" y="6470055"/>
              <a:ext cx="1368778" cy="290578"/>
            </a:xfrm>
            <a:prstGeom prst="rect">
              <a:avLst/>
            </a:prstGeom>
          </p:spPr>
        </p:pic>
      </p:grpSp>
      <p:sp>
        <p:nvSpPr>
          <p:cNvPr id="14" name="Footer Placeholder 3"/>
          <p:cNvSpPr>
            <a:spLocks noGrp="1"/>
          </p:cNvSpPr>
          <p:nvPr>
            <p:ph type="ftr" sz="quarter" idx="3"/>
          </p:nvPr>
        </p:nvSpPr>
        <p:spPr>
          <a:xfrm>
            <a:off x="3391781" y="6236114"/>
            <a:ext cx="4419600" cy="584731"/>
          </a:xfrm>
          <a:prstGeom prst="rect">
            <a:avLst/>
          </a:prstGeom>
        </p:spPr>
        <p:txBody>
          <a:bodyPr wrap="square">
            <a:spAutoFit/>
          </a:bodyPr>
          <a:lstStyle/>
          <a:p>
            <a:pPr algn="ctr"/>
            <a:r>
              <a:rPr lang="en-US" sz="1600" b="1" dirty="0">
                <a:solidFill>
                  <a:srgbClr val="1F497D"/>
                </a:solidFill>
                <a:latin typeface="Times New Roman"/>
                <a:cs typeface="Times New Roman"/>
              </a:rPr>
              <a:t>Center for  </a:t>
            </a:r>
            <a:r>
              <a:rPr lang="en-US" sz="1600" b="1" dirty="0" err="1">
                <a:solidFill>
                  <a:srgbClr val="1F497D"/>
                </a:solidFill>
                <a:latin typeface="Times New Roman"/>
                <a:cs typeface="Times New Roman"/>
              </a:rPr>
              <a:t>PRedictive</a:t>
            </a:r>
            <a:r>
              <a:rPr lang="en-US" sz="1600" b="1" dirty="0">
                <a:solidFill>
                  <a:srgbClr val="1F497D"/>
                </a:solidFill>
                <a:latin typeface="Times New Roman"/>
                <a:cs typeface="Times New Roman"/>
              </a:rPr>
              <a:t> Integrated </a:t>
            </a:r>
          </a:p>
          <a:p>
            <a:pPr algn="ctr"/>
            <a:r>
              <a:rPr lang="en-US" sz="1600" b="1" dirty="0">
                <a:solidFill>
                  <a:srgbClr val="1F497D"/>
                </a:solidFill>
                <a:latin typeface="Times New Roman"/>
                <a:cs typeface="Times New Roman"/>
              </a:rPr>
              <a:t>Structural Materials Science</a:t>
            </a:r>
          </a:p>
        </p:txBody>
      </p:sp>
      <p:sp>
        <p:nvSpPr>
          <p:cNvPr id="15" name="矩形 28"/>
          <p:cNvSpPr/>
          <p:nvPr userDrawn="1"/>
        </p:nvSpPr>
        <p:spPr>
          <a:xfrm>
            <a:off x="-14110" y="0"/>
            <a:ext cx="9158110" cy="931333"/>
          </a:xfrm>
          <a:prstGeom prst="rect">
            <a:avLst/>
          </a:prstGeom>
          <a:solidFill>
            <a:srgbClr val="2148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dirty="0">
              <a:solidFill>
                <a:prstClr val="white"/>
              </a:solidFill>
              <a:latin typeface="Calibri"/>
              <a:ea typeface="宋体"/>
            </a:endParaRPr>
          </a:p>
        </p:txBody>
      </p:sp>
    </p:spTree>
    <p:extLst>
      <p:ext uri="{BB962C8B-B14F-4D97-AF65-F5344CB8AC3E}">
        <p14:creationId xmlns:p14="http://schemas.microsoft.com/office/powerpoint/2010/main" val="17960882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6976" rtl="0" eaLnBrk="1" latinLnBrk="0" hangingPunct="1">
        <a:spcBef>
          <a:spcPct val="0"/>
        </a:spcBef>
        <a:buNone/>
        <a:defRPr sz="4400" kern="1200">
          <a:solidFill>
            <a:schemeClr val="bg1"/>
          </a:solidFill>
          <a:latin typeface="+mj-lt"/>
          <a:ea typeface="+mj-ea"/>
          <a:cs typeface="+mj-cs"/>
        </a:defRPr>
      </a:lvl1pPr>
    </p:titleStyle>
    <p:bodyStyle>
      <a:lvl1pPr marL="342731" indent="-342731" algn="l" defTabSz="456976" rtl="0" eaLnBrk="1" latinLnBrk="0" hangingPunct="1">
        <a:spcBef>
          <a:spcPct val="20000"/>
        </a:spcBef>
        <a:buFont typeface="Arial"/>
        <a:buChar char="•"/>
        <a:defRPr sz="3200" kern="1200">
          <a:solidFill>
            <a:schemeClr val="tx1"/>
          </a:solidFill>
          <a:latin typeface="+mn-lt"/>
          <a:ea typeface="+mn-ea"/>
          <a:cs typeface="+mn-cs"/>
        </a:defRPr>
      </a:lvl1pPr>
      <a:lvl2pPr marL="742583" indent="-285609" algn="l" defTabSz="456976" rtl="0" eaLnBrk="1" latinLnBrk="0" hangingPunct="1">
        <a:spcBef>
          <a:spcPct val="20000"/>
        </a:spcBef>
        <a:buFont typeface="Arial"/>
        <a:buChar char="–"/>
        <a:defRPr sz="2800" kern="1200">
          <a:solidFill>
            <a:schemeClr val="tx1"/>
          </a:solidFill>
          <a:latin typeface="+mn-lt"/>
          <a:ea typeface="+mn-ea"/>
          <a:cs typeface="+mn-cs"/>
        </a:defRPr>
      </a:lvl2pPr>
      <a:lvl3pPr marL="1142435" indent="-228488" algn="l" defTabSz="456976" rtl="0" eaLnBrk="1" latinLnBrk="0" hangingPunct="1">
        <a:spcBef>
          <a:spcPct val="20000"/>
        </a:spcBef>
        <a:buFont typeface="Arial"/>
        <a:buChar char="•"/>
        <a:defRPr sz="2400" kern="1200">
          <a:solidFill>
            <a:schemeClr val="tx1"/>
          </a:solidFill>
          <a:latin typeface="+mn-lt"/>
          <a:ea typeface="+mn-ea"/>
          <a:cs typeface="+mn-cs"/>
        </a:defRPr>
      </a:lvl3pPr>
      <a:lvl4pPr marL="1599411" indent="-228488" algn="l" defTabSz="456976" rtl="0" eaLnBrk="1" latinLnBrk="0" hangingPunct="1">
        <a:spcBef>
          <a:spcPct val="20000"/>
        </a:spcBef>
        <a:buFont typeface="Arial"/>
        <a:buChar char="–"/>
        <a:defRPr sz="2000" kern="1200">
          <a:solidFill>
            <a:schemeClr val="tx1"/>
          </a:solidFill>
          <a:latin typeface="+mn-lt"/>
          <a:ea typeface="+mn-ea"/>
          <a:cs typeface="+mn-cs"/>
        </a:defRPr>
      </a:lvl4pPr>
      <a:lvl5pPr marL="2056388" indent="-228488" algn="l" defTabSz="456976" rtl="0" eaLnBrk="1" latinLnBrk="0" hangingPunct="1">
        <a:spcBef>
          <a:spcPct val="20000"/>
        </a:spcBef>
        <a:buFont typeface="Arial"/>
        <a:buChar char="»"/>
        <a:defRPr sz="2000" kern="1200">
          <a:solidFill>
            <a:schemeClr val="tx1"/>
          </a:solidFill>
          <a:latin typeface="+mn-lt"/>
          <a:ea typeface="+mn-ea"/>
          <a:cs typeface="+mn-cs"/>
        </a:defRPr>
      </a:lvl5pPr>
      <a:lvl6pPr marL="2513364" indent="-228488" algn="l" defTabSz="456976" rtl="0" eaLnBrk="1" latinLnBrk="0" hangingPunct="1">
        <a:spcBef>
          <a:spcPct val="20000"/>
        </a:spcBef>
        <a:buFont typeface="Arial"/>
        <a:buChar char="•"/>
        <a:defRPr sz="2000" kern="1200">
          <a:solidFill>
            <a:schemeClr val="tx1"/>
          </a:solidFill>
          <a:latin typeface="+mn-lt"/>
          <a:ea typeface="+mn-ea"/>
          <a:cs typeface="+mn-cs"/>
        </a:defRPr>
      </a:lvl6pPr>
      <a:lvl7pPr marL="2970338" indent="-228488" algn="l" defTabSz="456976" rtl="0" eaLnBrk="1" latinLnBrk="0" hangingPunct="1">
        <a:spcBef>
          <a:spcPct val="20000"/>
        </a:spcBef>
        <a:buFont typeface="Arial"/>
        <a:buChar char="•"/>
        <a:defRPr sz="2000" kern="1200">
          <a:solidFill>
            <a:schemeClr val="tx1"/>
          </a:solidFill>
          <a:latin typeface="+mn-lt"/>
          <a:ea typeface="+mn-ea"/>
          <a:cs typeface="+mn-cs"/>
        </a:defRPr>
      </a:lvl7pPr>
      <a:lvl8pPr marL="3427313" indent="-228488" algn="l" defTabSz="456976" rtl="0" eaLnBrk="1" latinLnBrk="0" hangingPunct="1">
        <a:spcBef>
          <a:spcPct val="20000"/>
        </a:spcBef>
        <a:buFont typeface="Arial"/>
        <a:buChar char="•"/>
        <a:defRPr sz="2000" kern="1200">
          <a:solidFill>
            <a:schemeClr val="tx1"/>
          </a:solidFill>
          <a:latin typeface="+mn-lt"/>
          <a:ea typeface="+mn-ea"/>
          <a:cs typeface="+mn-cs"/>
        </a:defRPr>
      </a:lvl8pPr>
      <a:lvl9pPr marL="3884287" indent="-228488" algn="l" defTabSz="45697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976" rtl="0" eaLnBrk="1" latinLnBrk="0" hangingPunct="1">
        <a:defRPr sz="1800" kern="1200">
          <a:solidFill>
            <a:schemeClr val="tx1"/>
          </a:solidFill>
          <a:latin typeface="+mn-lt"/>
          <a:ea typeface="+mn-ea"/>
          <a:cs typeface="+mn-cs"/>
        </a:defRPr>
      </a:lvl1pPr>
      <a:lvl2pPr marL="456976" algn="l" defTabSz="456976" rtl="0" eaLnBrk="1" latinLnBrk="0" hangingPunct="1">
        <a:defRPr sz="1800" kern="1200">
          <a:solidFill>
            <a:schemeClr val="tx1"/>
          </a:solidFill>
          <a:latin typeface="+mn-lt"/>
          <a:ea typeface="+mn-ea"/>
          <a:cs typeface="+mn-cs"/>
        </a:defRPr>
      </a:lvl2pPr>
      <a:lvl3pPr marL="913952" algn="l" defTabSz="456976" rtl="0" eaLnBrk="1" latinLnBrk="0" hangingPunct="1">
        <a:defRPr sz="1800" kern="1200">
          <a:solidFill>
            <a:schemeClr val="tx1"/>
          </a:solidFill>
          <a:latin typeface="+mn-lt"/>
          <a:ea typeface="+mn-ea"/>
          <a:cs typeface="+mn-cs"/>
        </a:defRPr>
      </a:lvl3pPr>
      <a:lvl4pPr marL="1370926" algn="l" defTabSz="456976" rtl="0" eaLnBrk="1" latinLnBrk="0" hangingPunct="1">
        <a:defRPr sz="1800" kern="1200">
          <a:solidFill>
            <a:schemeClr val="tx1"/>
          </a:solidFill>
          <a:latin typeface="+mn-lt"/>
          <a:ea typeface="+mn-ea"/>
          <a:cs typeface="+mn-cs"/>
        </a:defRPr>
      </a:lvl4pPr>
      <a:lvl5pPr marL="1827899" algn="l" defTabSz="456976" rtl="0" eaLnBrk="1" latinLnBrk="0" hangingPunct="1">
        <a:defRPr sz="1800" kern="1200">
          <a:solidFill>
            <a:schemeClr val="tx1"/>
          </a:solidFill>
          <a:latin typeface="+mn-lt"/>
          <a:ea typeface="+mn-ea"/>
          <a:cs typeface="+mn-cs"/>
        </a:defRPr>
      </a:lvl5pPr>
      <a:lvl6pPr marL="2284874" algn="l" defTabSz="456976" rtl="0" eaLnBrk="1" latinLnBrk="0" hangingPunct="1">
        <a:defRPr sz="1800" kern="1200">
          <a:solidFill>
            <a:schemeClr val="tx1"/>
          </a:solidFill>
          <a:latin typeface="+mn-lt"/>
          <a:ea typeface="+mn-ea"/>
          <a:cs typeface="+mn-cs"/>
        </a:defRPr>
      </a:lvl6pPr>
      <a:lvl7pPr marL="2741851" algn="l" defTabSz="456976" rtl="0" eaLnBrk="1" latinLnBrk="0" hangingPunct="1">
        <a:defRPr sz="1800" kern="1200">
          <a:solidFill>
            <a:schemeClr val="tx1"/>
          </a:solidFill>
          <a:latin typeface="+mn-lt"/>
          <a:ea typeface="+mn-ea"/>
          <a:cs typeface="+mn-cs"/>
        </a:defRPr>
      </a:lvl7pPr>
      <a:lvl8pPr marL="3198825" algn="l" defTabSz="456976" rtl="0" eaLnBrk="1" latinLnBrk="0" hangingPunct="1">
        <a:defRPr sz="1800" kern="1200">
          <a:solidFill>
            <a:schemeClr val="tx1"/>
          </a:solidFill>
          <a:latin typeface="+mn-lt"/>
          <a:ea typeface="+mn-ea"/>
          <a:cs typeface="+mn-cs"/>
        </a:defRPr>
      </a:lvl8pPr>
      <a:lvl9pPr marL="3655801" algn="l" defTabSz="45697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0" y="0"/>
            <a:ext cx="9144000" cy="554805"/>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bodyPr>
          <a:lstStyle/>
          <a:p>
            <a:pPr lvl="0"/>
            <a:r>
              <a:rPr lang="en-US" dirty="0"/>
              <a:t>Click to edit Master title style</a:t>
            </a:r>
          </a:p>
        </p:txBody>
      </p:sp>
      <p:sp>
        <p:nvSpPr>
          <p:cNvPr id="2051" name="Text Placeholder 2"/>
          <p:cNvSpPr>
            <a:spLocks noGrp="1"/>
          </p:cNvSpPr>
          <p:nvPr>
            <p:ph type="body" idx="1"/>
          </p:nvPr>
        </p:nvSpPr>
        <p:spPr bwMode="auto">
          <a:xfrm>
            <a:off x="352444" y="866777"/>
            <a:ext cx="8410575" cy="5259388"/>
          </a:xfrm>
          <a:prstGeom prst="rect">
            <a:avLst/>
          </a:prstGeom>
          <a:noFill/>
          <a:ln w="9525">
            <a:noFill/>
            <a:miter lim="800000"/>
            <a:headEnd/>
            <a:tailEnd/>
          </a:ln>
        </p:spPr>
        <p:txBody>
          <a:bodyPr vert="horz" wrap="square" lIns="91156" tIns="45581" rIns="91156" bIns="4558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515350" y="6402392"/>
            <a:ext cx="381000" cy="365125"/>
          </a:xfrm>
          <a:prstGeom prst="rect">
            <a:avLst/>
          </a:prstGeom>
        </p:spPr>
        <p:txBody>
          <a:bodyPr vert="horz" lIns="91156" tIns="45581" rIns="91156" bIns="45581" rtlCol="0" anchor="ctr"/>
          <a:lstStyle>
            <a:lvl1pPr algn="r" eaLnBrk="1" fontAlgn="auto" hangingPunct="1">
              <a:spcBef>
                <a:spcPts val="0"/>
              </a:spcBef>
              <a:spcAft>
                <a:spcPts val="0"/>
              </a:spcAft>
              <a:defRPr sz="1200">
                <a:solidFill>
                  <a:srgbClr val="106636"/>
                </a:solidFill>
                <a:latin typeface="Arial" pitchFamily="34" charset="0"/>
                <a:cs typeface="Arial" pitchFamily="34" charset="0"/>
              </a:defRPr>
            </a:lvl1pPr>
          </a:lstStyle>
          <a:p>
            <a:pPr defTabSz="914272">
              <a:defRPr/>
            </a:pPr>
            <a:fld id="{0706B74A-FC86-4F43-83EB-56E873241F13}" type="slidenum">
              <a:rPr lang="en-US" smtClean="0"/>
              <a:pPr defTabSz="914272">
                <a:defRPr/>
              </a:pPr>
              <a:t>‹#›</a:t>
            </a:fld>
            <a:endParaRPr lang="en-US" dirty="0"/>
          </a:p>
        </p:txBody>
      </p:sp>
      <p:sp>
        <p:nvSpPr>
          <p:cNvPr id="7" name="矩形 28"/>
          <p:cNvSpPr/>
          <p:nvPr userDrawn="1"/>
        </p:nvSpPr>
        <p:spPr>
          <a:xfrm>
            <a:off x="0" y="1"/>
            <a:ext cx="9144000" cy="760440"/>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defTabSz="456912"/>
            <a:endParaRPr kumimoji="1" lang="zh-CN" altLang="en-US" sz="1800" dirty="0">
              <a:solidFill>
                <a:prstClr val="white"/>
              </a:solidFill>
              <a:latin typeface="Calibri"/>
              <a:ea typeface="宋体"/>
            </a:endParaRPr>
          </a:p>
        </p:txBody>
      </p:sp>
      <p:sp>
        <p:nvSpPr>
          <p:cNvPr id="8" name="Title 1"/>
          <p:cNvSpPr txBox="1">
            <a:spLocks/>
          </p:cNvSpPr>
          <p:nvPr userDrawn="1"/>
        </p:nvSpPr>
        <p:spPr bwMode="auto">
          <a:xfrm>
            <a:off x="353962" y="0"/>
            <a:ext cx="8412480" cy="731520"/>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chemeClr val="accent3"/>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855" algn="ctr" rtl="0" eaLnBrk="1" fontAlgn="base" hangingPunct="1">
              <a:spcBef>
                <a:spcPct val="0"/>
              </a:spcBef>
              <a:spcAft>
                <a:spcPct val="0"/>
              </a:spcAft>
              <a:defRPr sz="2400">
                <a:solidFill>
                  <a:srgbClr val="106636"/>
                </a:solidFill>
                <a:latin typeface="Arial" charset="0"/>
                <a:cs typeface="Arial" charset="0"/>
              </a:defRPr>
            </a:lvl6pPr>
            <a:lvl7pPr marL="911711" algn="ctr" rtl="0" eaLnBrk="1" fontAlgn="base" hangingPunct="1">
              <a:spcBef>
                <a:spcPct val="0"/>
              </a:spcBef>
              <a:spcAft>
                <a:spcPct val="0"/>
              </a:spcAft>
              <a:defRPr sz="2400">
                <a:solidFill>
                  <a:srgbClr val="106636"/>
                </a:solidFill>
                <a:latin typeface="Arial" charset="0"/>
                <a:cs typeface="Arial" charset="0"/>
              </a:defRPr>
            </a:lvl7pPr>
            <a:lvl8pPr marL="1367560" algn="ctr" rtl="0" eaLnBrk="1" fontAlgn="base" hangingPunct="1">
              <a:spcBef>
                <a:spcPct val="0"/>
              </a:spcBef>
              <a:spcAft>
                <a:spcPct val="0"/>
              </a:spcAft>
              <a:defRPr sz="2400">
                <a:solidFill>
                  <a:srgbClr val="106636"/>
                </a:solidFill>
                <a:latin typeface="Arial" charset="0"/>
                <a:cs typeface="Arial" charset="0"/>
              </a:defRPr>
            </a:lvl8pPr>
            <a:lvl9pPr marL="1823420" algn="ctr" rtl="0" eaLnBrk="1" fontAlgn="base" hangingPunct="1">
              <a:spcBef>
                <a:spcPct val="0"/>
              </a:spcBef>
              <a:spcAft>
                <a:spcPct val="0"/>
              </a:spcAft>
              <a:defRPr sz="2400">
                <a:solidFill>
                  <a:srgbClr val="106636"/>
                </a:solidFill>
                <a:latin typeface="Arial" charset="0"/>
                <a:cs typeface="Arial" charset="0"/>
              </a:defRPr>
            </a:lvl9pPr>
          </a:lstStyle>
          <a:p>
            <a:endParaRPr lang="en-US" sz="3000" b="0" dirty="0">
              <a:solidFill>
                <a:schemeClr val="bg1"/>
              </a:solidFill>
              <a:latin typeface="Calibri"/>
              <a:cs typeface="Calibri"/>
            </a:endParaRPr>
          </a:p>
        </p:txBody>
      </p:sp>
      <p:sp>
        <p:nvSpPr>
          <p:cNvPr id="9" name="Slide Number Placeholder 11"/>
          <p:cNvSpPr txBox="1">
            <a:spLocks/>
          </p:cNvSpPr>
          <p:nvPr userDrawn="1"/>
        </p:nvSpPr>
        <p:spPr>
          <a:xfrm>
            <a:off x="8382000" y="6351591"/>
            <a:ext cx="457200" cy="365125"/>
          </a:xfrm>
          <a:prstGeom prst="rect">
            <a:avLst/>
          </a:prstGeom>
        </p:spPr>
        <p:txBody>
          <a:bodyPr/>
          <a:lstStyle>
            <a:defPPr>
              <a:defRPr lang="en-US"/>
            </a:defPPr>
            <a:lvl1pPr marL="0" algn="ctr" defTabSz="457136" rtl="0" eaLnBrk="1" latinLnBrk="0" hangingPunct="1">
              <a:defRPr sz="1800" kern="1200">
                <a:solidFill>
                  <a:schemeClr val="tx1"/>
                </a:solidFill>
                <a:latin typeface="+mn-lt"/>
                <a:ea typeface="+mn-ea"/>
                <a:cs typeface="+mn-cs"/>
              </a:defRPr>
            </a:lvl1pPr>
            <a:lvl2pPr marL="457136" algn="l" defTabSz="457136" rtl="0" eaLnBrk="1" latinLnBrk="0" hangingPunct="1">
              <a:defRPr sz="1800" kern="1200">
                <a:solidFill>
                  <a:schemeClr val="tx1"/>
                </a:solidFill>
                <a:latin typeface="+mn-lt"/>
                <a:ea typeface="+mn-ea"/>
                <a:cs typeface="+mn-cs"/>
              </a:defRPr>
            </a:lvl2pPr>
            <a:lvl3pPr marL="914272" algn="l" defTabSz="457136" rtl="0" eaLnBrk="1" latinLnBrk="0" hangingPunct="1">
              <a:defRPr sz="1800" kern="1200">
                <a:solidFill>
                  <a:schemeClr val="tx1"/>
                </a:solidFill>
                <a:latin typeface="+mn-lt"/>
                <a:ea typeface="+mn-ea"/>
                <a:cs typeface="+mn-cs"/>
              </a:defRPr>
            </a:lvl3pPr>
            <a:lvl4pPr marL="1371407" algn="l" defTabSz="457136" rtl="0" eaLnBrk="1" latinLnBrk="0" hangingPunct="1">
              <a:defRPr sz="1800" kern="1200">
                <a:solidFill>
                  <a:schemeClr val="tx1"/>
                </a:solidFill>
                <a:latin typeface="+mn-lt"/>
                <a:ea typeface="+mn-ea"/>
                <a:cs typeface="+mn-cs"/>
              </a:defRPr>
            </a:lvl4pPr>
            <a:lvl5pPr marL="1828542" algn="l" defTabSz="457136" rtl="0" eaLnBrk="1" latinLnBrk="0" hangingPunct="1">
              <a:defRPr sz="1800" kern="1200">
                <a:solidFill>
                  <a:schemeClr val="tx1"/>
                </a:solidFill>
                <a:latin typeface="+mn-lt"/>
                <a:ea typeface="+mn-ea"/>
                <a:cs typeface="+mn-cs"/>
              </a:defRPr>
            </a:lvl5pPr>
            <a:lvl6pPr marL="2285678" algn="l" defTabSz="457136" rtl="0" eaLnBrk="1" latinLnBrk="0" hangingPunct="1">
              <a:defRPr sz="1800" kern="1200">
                <a:solidFill>
                  <a:schemeClr val="tx1"/>
                </a:solidFill>
                <a:latin typeface="+mn-lt"/>
                <a:ea typeface="+mn-ea"/>
                <a:cs typeface="+mn-cs"/>
              </a:defRPr>
            </a:lvl6pPr>
            <a:lvl7pPr marL="2742814" algn="l" defTabSz="457136" rtl="0" eaLnBrk="1" latinLnBrk="0" hangingPunct="1">
              <a:defRPr sz="1800" kern="1200">
                <a:solidFill>
                  <a:schemeClr val="tx1"/>
                </a:solidFill>
                <a:latin typeface="+mn-lt"/>
                <a:ea typeface="+mn-ea"/>
                <a:cs typeface="+mn-cs"/>
              </a:defRPr>
            </a:lvl7pPr>
            <a:lvl8pPr marL="3199950" algn="l" defTabSz="457136" rtl="0" eaLnBrk="1" latinLnBrk="0" hangingPunct="1">
              <a:defRPr sz="1800" kern="1200">
                <a:solidFill>
                  <a:schemeClr val="tx1"/>
                </a:solidFill>
                <a:latin typeface="+mn-lt"/>
                <a:ea typeface="+mn-ea"/>
                <a:cs typeface="+mn-cs"/>
              </a:defRPr>
            </a:lvl8pPr>
            <a:lvl9pPr marL="3657086" algn="l" defTabSz="457136" rtl="0" eaLnBrk="1" latinLnBrk="0" hangingPunct="1">
              <a:defRPr sz="1800" kern="1200">
                <a:solidFill>
                  <a:schemeClr val="tx1"/>
                </a:solidFill>
                <a:latin typeface="+mn-lt"/>
                <a:ea typeface="+mn-ea"/>
                <a:cs typeface="+mn-cs"/>
              </a:defRPr>
            </a:lvl9pPr>
          </a:lstStyle>
          <a:p>
            <a:pPr>
              <a:defRPr/>
            </a:pPr>
            <a:endParaRPr lang="en-US" sz="1800" dirty="0"/>
          </a:p>
        </p:txBody>
      </p:sp>
      <p:pic>
        <p:nvPicPr>
          <p:cNvPr id="14" name="Picture 9" descr="horizontal-logo-green-text.jpg">
            <a:extLst>
              <a:ext uri="{FF2B5EF4-FFF2-40B4-BE49-F238E27FC236}">
                <a16:creationId xmlns:a16="http://schemas.microsoft.com/office/drawing/2014/main" id="{D87033FA-C571-AF4D-B321-0DDDCD4BE6C6}"/>
              </a:ext>
            </a:extLst>
          </p:cNvPr>
          <p:cNvPicPr>
            <a:picLocks noChangeAspect="1"/>
          </p:cNvPicPr>
          <p:nvPr userDrawn="1"/>
        </p:nvPicPr>
        <p:blipFill>
          <a:blip r:embed="rId4" cstate="print"/>
          <a:srcRect/>
          <a:stretch>
            <a:fillRect/>
          </a:stretch>
        </p:blipFill>
        <p:spPr bwMode="auto">
          <a:xfrm>
            <a:off x="352574" y="6326074"/>
            <a:ext cx="2130249" cy="475237"/>
          </a:xfrm>
          <a:prstGeom prst="rect">
            <a:avLst/>
          </a:prstGeom>
          <a:noFill/>
          <a:ln w="9525">
            <a:noFill/>
            <a:miter lim="800000"/>
            <a:headEnd/>
            <a:tailEnd/>
          </a:ln>
        </p:spPr>
      </p:pic>
      <p:sp>
        <p:nvSpPr>
          <p:cNvPr id="15" name="Footer Placeholder 3">
            <a:extLst>
              <a:ext uri="{FF2B5EF4-FFF2-40B4-BE49-F238E27FC236}">
                <a16:creationId xmlns:a16="http://schemas.microsoft.com/office/drawing/2014/main" id="{1CF748DF-ACA2-304D-9BAE-7AB83423A7C2}"/>
              </a:ext>
            </a:extLst>
          </p:cNvPr>
          <p:cNvSpPr txBox="1">
            <a:spLocks/>
          </p:cNvSpPr>
          <p:nvPr userDrawn="1"/>
        </p:nvSpPr>
        <p:spPr>
          <a:xfrm>
            <a:off x="3630866" y="6213879"/>
            <a:ext cx="3148992" cy="523208"/>
          </a:xfrm>
          <a:prstGeom prst="rect">
            <a:avLst/>
          </a:prstGeom>
        </p:spPr>
        <p:txBody>
          <a:bodyPr wrap="square" lIns="91427" tIns="45714" rIns="91427" bIns="45714">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aseline="0" dirty="0">
                <a:solidFill>
                  <a:srgbClr val="1F497D"/>
                </a:solidFill>
                <a:latin typeface="Calibri"/>
              </a:rPr>
              <a:t>Center for </a:t>
            </a:r>
            <a:r>
              <a:rPr lang="en-US" sz="1400" baseline="0" dirty="0" err="1">
                <a:solidFill>
                  <a:srgbClr val="1F497D"/>
                </a:solidFill>
                <a:latin typeface="Calibri"/>
              </a:rPr>
              <a:t>PRedictive</a:t>
            </a:r>
            <a:r>
              <a:rPr lang="en-US" sz="1400" baseline="0" dirty="0">
                <a:solidFill>
                  <a:srgbClr val="1F497D"/>
                </a:solidFill>
                <a:latin typeface="Calibri"/>
              </a:rPr>
              <a:t> Integrated </a:t>
            </a:r>
          </a:p>
          <a:p>
            <a:pPr algn="ctr"/>
            <a:r>
              <a:rPr lang="en-US" sz="1400" baseline="0" dirty="0">
                <a:solidFill>
                  <a:srgbClr val="1F497D"/>
                </a:solidFill>
                <a:latin typeface="Calibri"/>
              </a:rPr>
              <a:t>Structural Materials Science</a:t>
            </a:r>
          </a:p>
        </p:txBody>
      </p:sp>
      <p:grpSp>
        <p:nvGrpSpPr>
          <p:cNvPr id="16" name="Group 15">
            <a:extLst>
              <a:ext uri="{FF2B5EF4-FFF2-40B4-BE49-F238E27FC236}">
                <a16:creationId xmlns:a16="http://schemas.microsoft.com/office/drawing/2014/main" id="{1062CAF0-2414-9344-AF56-B78E584C9BEA}"/>
              </a:ext>
            </a:extLst>
          </p:cNvPr>
          <p:cNvGrpSpPr/>
          <p:nvPr userDrawn="1"/>
        </p:nvGrpSpPr>
        <p:grpSpPr>
          <a:xfrm>
            <a:off x="6824710" y="6300529"/>
            <a:ext cx="1369324" cy="498743"/>
            <a:chOff x="7491729" y="6402796"/>
            <a:chExt cx="1666382" cy="455204"/>
          </a:xfrm>
        </p:grpSpPr>
        <p:sp>
          <p:nvSpPr>
            <p:cNvPr id="17" name="矩形 164">
              <a:extLst>
                <a:ext uri="{FF2B5EF4-FFF2-40B4-BE49-F238E27FC236}">
                  <a16:creationId xmlns:a16="http://schemas.microsoft.com/office/drawing/2014/main" id="{691B9073-CDA9-F641-B1F6-41EE6411B9BB}"/>
                </a:ext>
              </a:extLst>
            </p:cNvPr>
            <p:cNvSpPr/>
            <p:nvPr/>
          </p:nvSpPr>
          <p:spPr>
            <a:xfrm>
              <a:off x="7491729" y="6402796"/>
              <a:ext cx="1666382" cy="455204"/>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12"/>
              <a:endParaRPr kumimoji="1" lang="zh-CN" altLang="en-US" sz="1800">
                <a:solidFill>
                  <a:prstClr val="white"/>
                </a:solidFill>
                <a:latin typeface="Calibri"/>
                <a:ea typeface="宋体"/>
              </a:endParaRPr>
            </a:p>
          </p:txBody>
        </p:sp>
        <p:pic>
          <p:nvPicPr>
            <p:cNvPr id="18" name="图片 165" descr="prisms-logo.png">
              <a:extLst>
                <a:ext uri="{FF2B5EF4-FFF2-40B4-BE49-F238E27FC236}">
                  <a16:creationId xmlns:a16="http://schemas.microsoft.com/office/drawing/2014/main" id="{C49FD3E7-E457-7849-9146-7D0BB822D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667" y="6470055"/>
              <a:ext cx="1368778" cy="290578"/>
            </a:xfrm>
            <a:prstGeom prst="rect">
              <a:avLst/>
            </a:prstGeom>
          </p:spPr>
        </p:pic>
      </p:grpSp>
      <p:pic>
        <p:nvPicPr>
          <p:cNvPr id="19" name="Picture 18" descr="2013 Michigan Logo.png">
            <a:extLst>
              <a:ext uri="{FF2B5EF4-FFF2-40B4-BE49-F238E27FC236}">
                <a16:creationId xmlns:a16="http://schemas.microsoft.com/office/drawing/2014/main" id="{C6FFA4F1-3497-FE44-84A0-33309281A95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00664" y="6307423"/>
            <a:ext cx="341382" cy="500381"/>
          </a:xfrm>
          <a:prstGeom prst="rect">
            <a:avLst/>
          </a:prstGeom>
        </p:spPr>
      </p:pic>
    </p:spTree>
    <p:extLst>
      <p:ext uri="{BB962C8B-B14F-4D97-AF65-F5344CB8AC3E}">
        <p14:creationId xmlns:p14="http://schemas.microsoft.com/office/powerpoint/2010/main" val="3985714957"/>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p:titleStyle>
    <p:bodyStyle>
      <a:lvl1pPr marL="340747" indent="-340747" algn="l" rtl="0" eaLnBrk="1" fontAlgn="base" hangingPunct="1">
        <a:spcBef>
          <a:spcPct val="20000"/>
        </a:spcBef>
        <a:spcAft>
          <a:spcPct val="0"/>
        </a:spcAft>
        <a:buFont typeface="Arial" charset="0"/>
        <a:buChar char="•"/>
        <a:defRPr sz="2400" b="1" kern="1200">
          <a:solidFill>
            <a:schemeClr val="tx1"/>
          </a:solidFill>
          <a:latin typeface="Arial" pitchFamily="34" charset="0"/>
          <a:ea typeface="+mn-ea"/>
          <a:cs typeface="Arial" pitchFamily="34" charset="0"/>
        </a:defRPr>
      </a:lvl1pPr>
      <a:lvl2pPr marL="740130" indent="-283692" algn="l" rtl="0" eaLnBrk="1" fontAlgn="base" hangingPunct="1">
        <a:spcBef>
          <a:spcPct val="20000"/>
        </a:spcBef>
        <a:spcAft>
          <a:spcPct val="0"/>
        </a:spcAft>
        <a:buFont typeface="Arial" charset="0"/>
        <a:buChar char="–"/>
        <a:defRPr sz="2200" kern="1200">
          <a:solidFill>
            <a:srgbClr val="404040"/>
          </a:solidFill>
          <a:latin typeface="Arial" pitchFamily="34" charset="0"/>
          <a:ea typeface="+mn-ea"/>
          <a:cs typeface="Arial" pitchFamily="34" charset="0"/>
        </a:defRPr>
      </a:lvl2pPr>
      <a:lvl3pPr marL="1137935"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594373"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4pPr>
      <a:lvl5pPr marL="2050816" indent="-226640" algn="l" rtl="0" eaLnBrk="1" fontAlgn="base" hangingPunct="1">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5pPr>
      <a:lvl6pPr marL="2506851"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2642"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8433"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4224" indent="-227900" algn="l" defTabSz="91158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583" rtl="0" eaLnBrk="1" latinLnBrk="0" hangingPunct="1">
        <a:defRPr sz="1800" kern="1200">
          <a:solidFill>
            <a:schemeClr val="tx1"/>
          </a:solidFill>
          <a:latin typeface="+mn-lt"/>
          <a:ea typeface="+mn-ea"/>
          <a:cs typeface="+mn-cs"/>
        </a:defRPr>
      </a:lvl1pPr>
      <a:lvl2pPr marL="455791" algn="l" defTabSz="911583" rtl="0" eaLnBrk="1" latinLnBrk="0" hangingPunct="1">
        <a:defRPr sz="1800" kern="1200">
          <a:solidFill>
            <a:schemeClr val="tx1"/>
          </a:solidFill>
          <a:latin typeface="+mn-lt"/>
          <a:ea typeface="+mn-ea"/>
          <a:cs typeface="+mn-cs"/>
        </a:defRPr>
      </a:lvl2pPr>
      <a:lvl3pPr marL="911583" algn="l" defTabSz="911583" rtl="0" eaLnBrk="1" latinLnBrk="0" hangingPunct="1">
        <a:defRPr sz="1800" kern="1200">
          <a:solidFill>
            <a:schemeClr val="tx1"/>
          </a:solidFill>
          <a:latin typeface="+mn-lt"/>
          <a:ea typeface="+mn-ea"/>
          <a:cs typeface="+mn-cs"/>
        </a:defRPr>
      </a:lvl3pPr>
      <a:lvl4pPr marL="1367368" algn="l" defTabSz="911583" rtl="0" eaLnBrk="1" latinLnBrk="0" hangingPunct="1">
        <a:defRPr sz="1800" kern="1200">
          <a:solidFill>
            <a:schemeClr val="tx1"/>
          </a:solidFill>
          <a:latin typeface="+mn-lt"/>
          <a:ea typeface="+mn-ea"/>
          <a:cs typeface="+mn-cs"/>
        </a:defRPr>
      </a:lvl4pPr>
      <a:lvl5pPr marL="1823164" algn="l" defTabSz="911583" rtl="0" eaLnBrk="1" latinLnBrk="0" hangingPunct="1">
        <a:defRPr sz="1800" kern="1200">
          <a:solidFill>
            <a:schemeClr val="tx1"/>
          </a:solidFill>
          <a:latin typeface="+mn-lt"/>
          <a:ea typeface="+mn-ea"/>
          <a:cs typeface="+mn-cs"/>
        </a:defRPr>
      </a:lvl5pPr>
      <a:lvl6pPr marL="2278953" algn="l" defTabSz="911583" rtl="0" eaLnBrk="1" latinLnBrk="0" hangingPunct="1">
        <a:defRPr sz="1800" kern="1200">
          <a:solidFill>
            <a:schemeClr val="tx1"/>
          </a:solidFill>
          <a:latin typeface="+mn-lt"/>
          <a:ea typeface="+mn-ea"/>
          <a:cs typeface="+mn-cs"/>
        </a:defRPr>
      </a:lvl6pPr>
      <a:lvl7pPr marL="2734745" algn="l" defTabSz="911583" rtl="0" eaLnBrk="1" latinLnBrk="0" hangingPunct="1">
        <a:defRPr sz="1800" kern="1200">
          <a:solidFill>
            <a:schemeClr val="tx1"/>
          </a:solidFill>
          <a:latin typeface="+mn-lt"/>
          <a:ea typeface="+mn-ea"/>
          <a:cs typeface="+mn-cs"/>
        </a:defRPr>
      </a:lvl7pPr>
      <a:lvl8pPr marL="3190538" algn="l" defTabSz="911583" rtl="0" eaLnBrk="1" latinLnBrk="0" hangingPunct="1">
        <a:defRPr sz="1800" kern="1200">
          <a:solidFill>
            <a:schemeClr val="tx1"/>
          </a:solidFill>
          <a:latin typeface="+mn-lt"/>
          <a:ea typeface="+mn-ea"/>
          <a:cs typeface="+mn-cs"/>
        </a:defRPr>
      </a:lvl8pPr>
      <a:lvl9pPr marL="3646328" algn="l" defTabSz="911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media" Target="../media/media3.mp4"/><Relationship Id="rId7" Type="http://schemas.openxmlformats.org/officeDocument/2006/relationships/image" Target="../media/image4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video" Target="../media/media3.mp4"/><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4.mpg"/><Relationship Id="rId1" Type="http://schemas.microsoft.com/office/2007/relationships/media" Target="../media/media4.mpg"/><Relationship Id="rId5" Type="http://schemas.openxmlformats.org/officeDocument/2006/relationships/image" Target="../media/image4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notesSlide" Target="../notesSlides/notesSlide16.xml"/><Relationship Id="rId7"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image" Target="../media/image49.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7.xml"/><Relationship Id="rId7" Type="http://schemas.openxmlformats.org/officeDocument/2006/relationships/image" Target="../media/image50.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2.emf"/><Relationship Id="rId4" Type="http://schemas.openxmlformats.org/officeDocument/2006/relationships/oleObject" Target="../embeddings/oleObject3.bin"/><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51.png"/><Relationship Id="rId5" Type="http://schemas.openxmlformats.org/officeDocument/2006/relationships/image" Target="../media/image53.emf"/><Relationship Id="rId4"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notesSlide" Target="../notesSlides/notesSlide19.xml"/><Relationship Id="rId7" Type="http://schemas.openxmlformats.org/officeDocument/2006/relationships/oleObject" Target="../embeddings/oleObject5.bin"/><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chart" Target="../charts/chart1.xml"/><Relationship Id="rId11" Type="http://schemas.openxmlformats.org/officeDocument/2006/relationships/oleObject" Target="../embeddings/oleObject7.bin"/><Relationship Id="rId5" Type="http://schemas.openxmlformats.org/officeDocument/2006/relationships/image" Target="../media/image53.emf"/><Relationship Id="rId10" Type="http://schemas.openxmlformats.org/officeDocument/2006/relationships/image" Target="../media/image55.e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notesSlide" Target="../notesSlides/notesSlide20.xml"/><Relationship Id="rId7" Type="http://schemas.openxmlformats.org/officeDocument/2006/relationships/oleObject" Target="../embeddings/oleObject5.bin"/><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chart" Target="../charts/chart2.xml"/><Relationship Id="rId11" Type="http://schemas.openxmlformats.org/officeDocument/2006/relationships/oleObject" Target="../embeddings/oleObject7.bin"/><Relationship Id="rId5" Type="http://schemas.openxmlformats.org/officeDocument/2006/relationships/image" Target="../media/image53.emf"/><Relationship Id="rId10" Type="http://schemas.openxmlformats.org/officeDocument/2006/relationships/image" Target="../media/image55.emf"/><Relationship Id="rId4" Type="http://schemas.openxmlformats.org/officeDocument/2006/relationships/oleObject" Target="../embeddings/oleObject4.bin"/><Relationship Id="rId9"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bin"/><Relationship Id="rId3" Type="http://schemas.openxmlformats.org/officeDocument/2006/relationships/notesSlide" Target="../notesSlides/notesSlide21.xml"/><Relationship Id="rId7" Type="http://schemas.openxmlformats.org/officeDocument/2006/relationships/oleObject" Target="../embeddings/oleObject5.bin"/><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chart" Target="../charts/chart3.xml"/><Relationship Id="rId11" Type="http://schemas.openxmlformats.org/officeDocument/2006/relationships/oleObject" Target="../embeddings/oleObject7.bin"/><Relationship Id="rId5" Type="http://schemas.openxmlformats.org/officeDocument/2006/relationships/image" Target="../media/image53.emf"/><Relationship Id="rId10" Type="http://schemas.openxmlformats.org/officeDocument/2006/relationships/image" Target="../media/image55.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bin"/><Relationship Id="rId3" Type="http://schemas.openxmlformats.org/officeDocument/2006/relationships/notesSlide" Target="../notesSlides/notesSlide22.xml"/><Relationship Id="rId7" Type="http://schemas.openxmlformats.org/officeDocument/2006/relationships/oleObject" Target="../embeddings/oleObject5.bin"/><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chart" Target="../charts/chart4.xml"/><Relationship Id="rId11" Type="http://schemas.openxmlformats.org/officeDocument/2006/relationships/oleObject" Target="../embeddings/oleObject7.bin"/><Relationship Id="rId5" Type="http://schemas.openxmlformats.org/officeDocument/2006/relationships/image" Target="../media/image53.emf"/><Relationship Id="rId15" Type="http://schemas.openxmlformats.org/officeDocument/2006/relationships/image" Target="../media/image60.png"/><Relationship Id="rId10" Type="http://schemas.openxmlformats.org/officeDocument/2006/relationships/image" Target="../media/image55.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7.emf"/></Relationships>
</file>

<file path=ppt/slides/_rels/slide24.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oleObject" Target="../embeddings/oleObject8.bin"/><Relationship Id="rId3" Type="http://schemas.openxmlformats.org/officeDocument/2006/relationships/notesSlide" Target="../notesSlides/notesSlide23.xml"/><Relationship Id="rId7" Type="http://schemas.openxmlformats.org/officeDocument/2006/relationships/oleObject" Target="../embeddings/oleObject5.bin"/><Relationship Id="rId12" Type="http://schemas.openxmlformats.org/officeDocument/2006/relationships/image" Target="../media/image56.e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chart" Target="../charts/chart5.xml"/><Relationship Id="rId11" Type="http://schemas.openxmlformats.org/officeDocument/2006/relationships/oleObject" Target="../embeddings/oleObject7.bin"/><Relationship Id="rId5" Type="http://schemas.openxmlformats.org/officeDocument/2006/relationships/image" Target="../media/image53.emf"/><Relationship Id="rId15" Type="http://schemas.openxmlformats.org/officeDocument/2006/relationships/image" Target="../media/image60.png"/><Relationship Id="rId10" Type="http://schemas.openxmlformats.org/officeDocument/2006/relationships/image" Target="../media/image55.emf"/><Relationship Id="rId4" Type="http://schemas.openxmlformats.org/officeDocument/2006/relationships/oleObject" Target="../embeddings/oleObject4.bin"/><Relationship Id="rId9" Type="http://schemas.openxmlformats.org/officeDocument/2006/relationships/oleObject" Target="../embeddings/oleObject6.bin"/><Relationship Id="rId14" Type="http://schemas.openxmlformats.org/officeDocument/2006/relationships/image" Target="../media/image57.emf"/></Relationships>
</file>

<file path=ppt/slides/_rels/slide25.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oleObject" Target="../embeddings/oleObject13.bin"/><Relationship Id="rId3" Type="http://schemas.openxmlformats.org/officeDocument/2006/relationships/notesSlide" Target="../notesSlides/notesSlide24.xml"/><Relationship Id="rId7" Type="http://schemas.openxmlformats.org/officeDocument/2006/relationships/image" Target="../media/image59.emf"/><Relationship Id="rId12" Type="http://schemas.openxmlformats.org/officeDocument/2006/relationships/image" Target="../media/image61.emf"/><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10.bin"/><Relationship Id="rId11" Type="http://schemas.openxmlformats.org/officeDocument/2006/relationships/oleObject" Target="../embeddings/oleObject12.bin"/><Relationship Id="rId5" Type="http://schemas.openxmlformats.org/officeDocument/2006/relationships/image" Target="../media/image58.emf"/><Relationship Id="rId10" Type="http://schemas.openxmlformats.org/officeDocument/2006/relationships/image" Target="../media/image60.emf"/><Relationship Id="rId4" Type="http://schemas.openxmlformats.org/officeDocument/2006/relationships/oleObject" Target="../embeddings/oleObject9.bin"/><Relationship Id="rId9" Type="http://schemas.openxmlformats.org/officeDocument/2006/relationships/oleObject" Target="../embeddings/oleObject11.bin"/><Relationship Id="rId14" Type="http://schemas.openxmlformats.org/officeDocument/2006/relationships/image" Target="../media/image62.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hyperlink" Target="https://pages.nist.gov/pfhub/benchmarks/benchmark3.ipynb/"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71.png"/><Relationship Id="rId3" Type="http://schemas.openxmlformats.org/officeDocument/2006/relationships/image" Target="../media/image74.png"/><Relationship Id="rId7" Type="http://schemas.openxmlformats.org/officeDocument/2006/relationships/image" Target="../media/image78.svg"/><Relationship Id="rId12" Type="http://schemas.openxmlformats.org/officeDocument/2006/relationships/image" Target="../media/image83.png"/><Relationship Id="rId17" Type="http://schemas.openxmlformats.org/officeDocument/2006/relationships/image" Target="../media/image72.png"/><Relationship Id="rId2" Type="http://schemas.openxmlformats.org/officeDocument/2006/relationships/notesSlide" Target="../notesSlides/notesSlide34.xml"/><Relationship Id="rId16" Type="http://schemas.openxmlformats.org/officeDocument/2006/relationships/image" Target="../media/image87.png"/><Relationship Id="rId1" Type="http://schemas.openxmlformats.org/officeDocument/2006/relationships/slideLayout" Target="../slideLayouts/slideLayout1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88.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66.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chart" Target="../charts/chart7.xml"/><Relationship Id="rId13" Type="http://schemas.openxmlformats.org/officeDocument/2006/relationships/oleObject" Target="../embeddings/oleObject18.bin"/><Relationship Id="rId3" Type="http://schemas.openxmlformats.org/officeDocument/2006/relationships/notesSlide" Target="../notesSlides/notesSlide43.xml"/><Relationship Id="rId7" Type="http://schemas.openxmlformats.org/officeDocument/2006/relationships/image" Target="../media/image59.emf"/><Relationship Id="rId12" Type="http://schemas.openxmlformats.org/officeDocument/2006/relationships/image" Target="../media/image61.emf"/><Relationship Id="rId2" Type="http://schemas.openxmlformats.org/officeDocument/2006/relationships/slideLayout" Target="../slideLayouts/slideLayout13.xml"/><Relationship Id="rId1" Type="http://schemas.openxmlformats.org/officeDocument/2006/relationships/vmlDrawing" Target="../drawings/vmlDrawing10.vml"/><Relationship Id="rId6" Type="http://schemas.openxmlformats.org/officeDocument/2006/relationships/oleObject" Target="../embeddings/oleObject15.bin"/><Relationship Id="rId11" Type="http://schemas.openxmlformats.org/officeDocument/2006/relationships/oleObject" Target="../embeddings/oleObject17.bin"/><Relationship Id="rId5" Type="http://schemas.openxmlformats.org/officeDocument/2006/relationships/image" Target="../media/image58.emf"/><Relationship Id="rId10" Type="http://schemas.openxmlformats.org/officeDocument/2006/relationships/image" Target="../media/image60.emf"/><Relationship Id="rId4" Type="http://schemas.openxmlformats.org/officeDocument/2006/relationships/oleObject" Target="../embeddings/oleObject14.bin"/><Relationship Id="rId9" Type="http://schemas.openxmlformats.org/officeDocument/2006/relationships/oleObject" Target="../embeddings/oleObject16.bin"/><Relationship Id="rId14" Type="http://schemas.openxmlformats.org/officeDocument/2006/relationships/image" Target="../media/image62.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44.xml"/><Relationship Id="rId7" Type="http://schemas.openxmlformats.org/officeDocument/2006/relationships/image" Target="../media/image105.emf"/><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104.emf"/><Relationship Id="rId4" Type="http://schemas.openxmlformats.org/officeDocument/2006/relationships/oleObject" Target="../embeddings/oleObject19.bin"/><Relationship Id="rId9" Type="http://schemas.openxmlformats.org/officeDocument/2006/relationships/image" Target="../media/image106.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notesSlide" Target="../notesSlides/notesSlide45.xml"/><Relationship Id="rId7" Type="http://schemas.openxmlformats.org/officeDocument/2006/relationships/image" Target="../media/image108.e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23.bin"/><Relationship Id="rId11" Type="http://schemas.openxmlformats.org/officeDocument/2006/relationships/image" Target="../media/image110.emf"/><Relationship Id="rId5" Type="http://schemas.openxmlformats.org/officeDocument/2006/relationships/image" Target="../media/image107.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109.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chart" Target="../charts/chart8.xml"/><Relationship Id="rId13" Type="http://schemas.openxmlformats.org/officeDocument/2006/relationships/oleObject" Target="../embeddings/oleObject30.bin"/><Relationship Id="rId3" Type="http://schemas.openxmlformats.org/officeDocument/2006/relationships/notesSlide" Target="../notesSlides/notesSlide46.xml"/><Relationship Id="rId7" Type="http://schemas.openxmlformats.org/officeDocument/2006/relationships/image" Target="../media/image57.emf"/><Relationship Id="rId12" Type="http://schemas.openxmlformats.org/officeDocument/2006/relationships/image" Target="../media/image55.emf"/><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27.bin"/><Relationship Id="rId11" Type="http://schemas.openxmlformats.org/officeDocument/2006/relationships/oleObject" Target="../embeddings/oleObject29.bin"/><Relationship Id="rId5" Type="http://schemas.openxmlformats.org/officeDocument/2006/relationships/image" Target="../media/image53.emf"/><Relationship Id="rId10" Type="http://schemas.openxmlformats.org/officeDocument/2006/relationships/image" Target="../media/image54.emf"/><Relationship Id="rId4" Type="http://schemas.openxmlformats.org/officeDocument/2006/relationships/oleObject" Target="../embeddings/oleObject26.bin"/><Relationship Id="rId9" Type="http://schemas.openxmlformats.org/officeDocument/2006/relationships/oleObject" Target="../embeddings/oleObject28.bin"/><Relationship Id="rId14" Type="http://schemas.openxmlformats.org/officeDocument/2006/relationships/image" Target="../media/image56.em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7.jp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2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6.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8.jp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5.mpg"/><Relationship Id="rId1" Type="http://schemas.microsoft.com/office/2007/relationships/media" Target="../media/media5.mpg"/><Relationship Id="rId5" Type="http://schemas.openxmlformats.org/officeDocument/2006/relationships/image" Target="../media/image111.png"/><Relationship Id="rId4"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116.emf"/><Relationship Id="rId3" Type="http://schemas.openxmlformats.org/officeDocument/2006/relationships/notesSlide" Target="../notesSlides/notesSlide48.xml"/><Relationship Id="rId7" Type="http://schemas.openxmlformats.org/officeDocument/2006/relationships/image" Target="../media/image113.emf"/><Relationship Id="rId12" Type="http://schemas.openxmlformats.org/officeDocument/2006/relationships/oleObject" Target="../embeddings/oleObject35.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32.bin"/><Relationship Id="rId11" Type="http://schemas.openxmlformats.org/officeDocument/2006/relationships/image" Target="../media/image115.emf"/><Relationship Id="rId5" Type="http://schemas.openxmlformats.org/officeDocument/2006/relationships/image" Target="../media/image112.e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14.emf"/><Relationship Id="rId14" Type="http://schemas.openxmlformats.org/officeDocument/2006/relationships/image" Target="../media/image117.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8.png"/><Relationship Id="rId4"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prisms-center.github.io/phaseField" TargetMode="External"/><Relationship Id="rId7"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hyperlink" Target="mailto:prismsphasefield.dev@umich.edu" TargetMode="External"/><Relationship Id="rId5" Type="http://schemas.openxmlformats.org/officeDocument/2006/relationships/hyperlink" Target="https://www.youtube.com/channel/UCZXc3007JuBCGKDcneD_umA" TargetMode="External"/><Relationship Id="rId4" Type="http://schemas.openxmlformats.org/officeDocument/2006/relationships/hyperlink" Target="https://github.com/prisms-center/phaseFiel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FFF435-0D2A-524C-88FF-610006D85F47}"/>
              </a:ext>
            </a:extLst>
          </p:cNvPr>
          <p:cNvSpPr/>
          <p:nvPr/>
        </p:nvSpPr>
        <p:spPr>
          <a:xfrm>
            <a:off x="0" y="0"/>
            <a:ext cx="9144000" cy="1456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logo.pdf">
            <a:extLst>
              <a:ext uri="{FF2B5EF4-FFF2-40B4-BE49-F238E27FC236}">
                <a16:creationId xmlns:a16="http://schemas.microsoft.com/office/drawing/2014/main" id="{695EF8AA-6465-3F4F-BA83-990E515E0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38" y="1183438"/>
            <a:ext cx="7608842" cy="1988674"/>
          </a:xfrm>
          <a:prstGeom prst="rect">
            <a:avLst/>
          </a:prstGeom>
        </p:spPr>
      </p:pic>
      <p:pic>
        <p:nvPicPr>
          <p:cNvPr id="20" name="Picture 19" descr="Chart&#10;&#10;Description automatically generated">
            <a:extLst>
              <a:ext uri="{FF2B5EF4-FFF2-40B4-BE49-F238E27FC236}">
                <a16:creationId xmlns:a16="http://schemas.microsoft.com/office/drawing/2014/main" id="{151A162B-94C9-E640-89C5-F455BEE75026}"/>
              </a:ext>
            </a:extLst>
          </p:cNvPr>
          <p:cNvPicPr>
            <a:picLocks noChangeAspect="1"/>
          </p:cNvPicPr>
          <p:nvPr/>
        </p:nvPicPr>
        <p:blipFill>
          <a:blip r:embed="rId4"/>
          <a:stretch>
            <a:fillRect/>
          </a:stretch>
        </p:blipFill>
        <p:spPr>
          <a:xfrm>
            <a:off x="7270748" y="5345208"/>
            <a:ext cx="1423527" cy="1354444"/>
          </a:xfrm>
          <a:prstGeom prst="rect">
            <a:avLst/>
          </a:prstGeom>
        </p:spPr>
      </p:pic>
      <p:sp>
        <p:nvSpPr>
          <p:cNvPr id="21" name="TextBox 20">
            <a:extLst>
              <a:ext uri="{FF2B5EF4-FFF2-40B4-BE49-F238E27FC236}">
                <a16:creationId xmlns:a16="http://schemas.microsoft.com/office/drawing/2014/main" id="{DFFC6F1D-CBD3-2F49-9A10-D70738709285}"/>
              </a:ext>
            </a:extLst>
          </p:cNvPr>
          <p:cNvSpPr txBox="1"/>
          <p:nvPr/>
        </p:nvSpPr>
        <p:spPr>
          <a:xfrm>
            <a:off x="1010503" y="4040097"/>
            <a:ext cx="7553421" cy="480131"/>
          </a:xfrm>
          <a:prstGeom prst="rect">
            <a:avLst/>
          </a:prstGeom>
          <a:noFill/>
        </p:spPr>
        <p:txBody>
          <a:bodyPr wrap="square" rtlCol="0">
            <a:spAutoFit/>
          </a:bodyPr>
          <a:lstStyle/>
          <a:p>
            <a:pPr algn="ctr" defTabSz="457136" eaLnBrk="1" fontAlgn="auto" hangingPunct="1">
              <a:lnSpc>
                <a:spcPct val="90000"/>
              </a:lnSpc>
              <a:spcBef>
                <a:spcPts val="0"/>
              </a:spcBef>
              <a:spcAft>
                <a:spcPts val="0"/>
              </a:spcAft>
            </a:pPr>
            <a:r>
              <a:rPr lang="en-US" altLang="en-US" sz="2800" b="0" baseline="0" dirty="0">
                <a:solidFill>
                  <a:prstClr val="black"/>
                </a:solidFill>
                <a:latin typeface="Calibri"/>
              </a:rPr>
              <a:t>David Montiel</a:t>
            </a:r>
            <a:endParaRPr lang="en-US" altLang="en-US" sz="3200" b="0" baseline="0" dirty="0">
              <a:solidFill>
                <a:prstClr val="black"/>
              </a:solidFill>
              <a:latin typeface="Calibri"/>
            </a:endParaRPr>
          </a:p>
        </p:txBody>
      </p:sp>
      <p:sp>
        <p:nvSpPr>
          <p:cNvPr id="22" name="Rectangle 21">
            <a:extLst>
              <a:ext uri="{FF2B5EF4-FFF2-40B4-BE49-F238E27FC236}">
                <a16:creationId xmlns:a16="http://schemas.microsoft.com/office/drawing/2014/main" id="{DCA33F97-A0B3-DC42-AE69-30D4E7C4F044}"/>
              </a:ext>
            </a:extLst>
          </p:cNvPr>
          <p:cNvSpPr/>
          <p:nvPr/>
        </p:nvSpPr>
        <p:spPr>
          <a:xfrm>
            <a:off x="1010503" y="275782"/>
            <a:ext cx="7365918" cy="424732"/>
          </a:xfrm>
          <a:prstGeom prst="rect">
            <a:avLst/>
          </a:prstGeom>
        </p:spPr>
        <p:txBody>
          <a:bodyPr wrap="square">
            <a:spAutoFit/>
          </a:bodyPr>
          <a:lstStyle/>
          <a:p>
            <a:pPr algn="ctr">
              <a:lnSpc>
                <a:spcPct val="90000"/>
              </a:lnSpc>
              <a:spcBef>
                <a:spcPts val="500"/>
              </a:spcBef>
              <a:defRPr/>
            </a:pPr>
            <a:r>
              <a:rPr lang="en-US" sz="2400" dirty="0">
                <a:solidFill>
                  <a:prstClr val="black"/>
                </a:solidFill>
                <a:latin typeface="Arial" charset="0"/>
              </a:rPr>
              <a:t>PRISMS Center Annual Workshop</a:t>
            </a:r>
            <a:endParaRPr lang="en-US" sz="2000" b="0" baseline="0" dirty="0">
              <a:solidFill>
                <a:prstClr val="black"/>
              </a:solidFill>
              <a:latin typeface="Arial" charset="0"/>
            </a:endParaRPr>
          </a:p>
        </p:txBody>
      </p:sp>
      <p:sp>
        <p:nvSpPr>
          <p:cNvPr id="23" name="Rectangle 22">
            <a:extLst>
              <a:ext uri="{FF2B5EF4-FFF2-40B4-BE49-F238E27FC236}">
                <a16:creationId xmlns:a16="http://schemas.microsoft.com/office/drawing/2014/main" id="{8E4A467A-5C29-1E40-ACEA-005280DF3A63}"/>
              </a:ext>
            </a:extLst>
          </p:cNvPr>
          <p:cNvSpPr/>
          <p:nvPr/>
        </p:nvSpPr>
        <p:spPr>
          <a:xfrm>
            <a:off x="1688205" y="4724728"/>
            <a:ext cx="6010507" cy="286232"/>
          </a:xfrm>
          <a:prstGeom prst="rect">
            <a:avLst/>
          </a:prstGeom>
        </p:spPr>
        <p:txBody>
          <a:bodyPr wrap="square">
            <a:spAutoFit/>
          </a:bodyPr>
          <a:lstStyle/>
          <a:p>
            <a:pPr algn="ctr" defTabSz="457136" eaLnBrk="1" fontAlgn="auto" hangingPunct="1">
              <a:lnSpc>
                <a:spcPct val="90000"/>
              </a:lnSpc>
              <a:spcBef>
                <a:spcPts val="500"/>
              </a:spcBef>
              <a:defRPr/>
            </a:pPr>
            <a:r>
              <a:rPr lang="en-US" sz="1400" b="0" i="1" baseline="0" dirty="0">
                <a:solidFill>
                  <a:prstClr val="black"/>
                </a:solidFill>
                <a:latin typeface="Arial" charset="0"/>
              </a:rPr>
              <a:t>Department of Materials Science and Engineering, University of Michigan</a:t>
            </a:r>
          </a:p>
        </p:txBody>
      </p:sp>
      <p:sp>
        <p:nvSpPr>
          <p:cNvPr id="24" name="TextBox 23">
            <a:extLst>
              <a:ext uri="{FF2B5EF4-FFF2-40B4-BE49-F238E27FC236}">
                <a16:creationId xmlns:a16="http://schemas.microsoft.com/office/drawing/2014/main" id="{1675FCA5-B394-8D46-B8FA-AED1EA7FB586}"/>
              </a:ext>
            </a:extLst>
          </p:cNvPr>
          <p:cNvSpPr txBox="1"/>
          <p:nvPr/>
        </p:nvSpPr>
        <p:spPr>
          <a:xfrm>
            <a:off x="1781961" y="3454918"/>
            <a:ext cx="6039865" cy="590931"/>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3600" b="1" baseline="0" dirty="0">
                <a:solidFill>
                  <a:prstClr val="black"/>
                </a:solidFill>
                <a:latin typeface="Calibri"/>
              </a:rPr>
              <a:t>PRISMS-PF Training Session I</a:t>
            </a:r>
          </a:p>
        </p:txBody>
      </p:sp>
      <p:sp>
        <p:nvSpPr>
          <p:cNvPr id="25" name="Rectangle 24">
            <a:extLst>
              <a:ext uri="{FF2B5EF4-FFF2-40B4-BE49-F238E27FC236}">
                <a16:creationId xmlns:a16="http://schemas.microsoft.com/office/drawing/2014/main" id="{4683E4CE-CA38-254C-AEC5-60298CE88EB9}"/>
              </a:ext>
            </a:extLst>
          </p:cNvPr>
          <p:cNvSpPr/>
          <p:nvPr/>
        </p:nvSpPr>
        <p:spPr>
          <a:xfrm>
            <a:off x="2999894" y="743322"/>
            <a:ext cx="3387135" cy="341632"/>
          </a:xfrm>
          <a:prstGeom prst="rect">
            <a:avLst/>
          </a:prstGeom>
        </p:spPr>
        <p:txBody>
          <a:bodyPr wrap="square">
            <a:spAutoFit/>
          </a:bodyPr>
          <a:lstStyle/>
          <a:p>
            <a:pPr algn="ctr">
              <a:lnSpc>
                <a:spcPct val="90000"/>
              </a:lnSpc>
              <a:spcBef>
                <a:spcPts val="500"/>
              </a:spcBef>
              <a:defRPr/>
            </a:pPr>
            <a:r>
              <a:rPr lang="en-US" dirty="0">
                <a:solidFill>
                  <a:prstClr val="black"/>
                </a:solidFill>
                <a:latin typeface="Arial" charset="0"/>
              </a:rPr>
              <a:t>August 3-6, 2021</a:t>
            </a:r>
            <a:endParaRPr lang="en-US" sz="1600" b="0" baseline="0" dirty="0">
              <a:solidFill>
                <a:prstClr val="black"/>
              </a:solidFill>
              <a:latin typeface="Arial" charset="0"/>
            </a:endParaRPr>
          </a:p>
        </p:txBody>
      </p:sp>
      <p:pic>
        <p:nvPicPr>
          <p:cNvPr id="26" name="Picture 25" descr="A picture containing diagram&#10;&#10;Description automatically generated">
            <a:extLst>
              <a:ext uri="{FF2B5EF4-FFF2-40B4-BE49-F238E27FC236}">
                <a16:creationId xmlns:a16="http://schemas.microsoft.com/office/drawing/2014/main" id="{D8BF0737-ED17-8744-A9F9-2C88C861516A}"/>
              </a:ext>
            </a:extLst>
          </p:cNvPr>
          <p:cNvPicPr>
            <a:picLocks noChangeAspect="1"/>
          </p:cNvPicPr>
          <p:nvPr/>
        </p:nvPicPr>
        <p:blipFill>
          <a:blip r:embed="rId5"/>
          <a:stretch>
            <a:fillRect/>
          </a:stretch>
        </p:blipFill>
        <p:spPr>
          <a:xfrm>
            <a:off x="583680" y="5505204"/>
            <a:ext cx="1590610" cy="1034453"/>
          </a:xfrm>
          <a:prstGeom prst="rect">
            <a:avLst/>
          </a:prstGeom>
        </p:spPr>
      </p:pic>
      <p:grpSp>
        <p:nvGrpSpPr>
          <p:cNvPr id="27" name="Group 26">
            <a:extLst>
              <a:ext uri="{FF2B5EF4-FFF2-40B4-BE49-F238E27FC236}">
                <a16:creationId xmlns:a16="http://schemas.microsoft.com/office/drawing/2014/main" id="{50F046FD-5DE4-E74F-84DF-4EA7DA0F73C4}"/>
              </a:ext>
            </a:extLst>
          </p:cNvPr>
          <p:cNvGrpSpPr/>
          <p:nvPr/>
        </p:nvGrpSpPr>
        <p:grpSpPr>
          <a:xfrm>
            <a:off x="4022282" y="5275349"/>
            <a:ext cx="1342355" cy="1306869"/>
            <a:chOff x="3675224" y="3242010"/>
            <a:chExt cx="1342355" cy="1306869"/>
          </a:xfrm>
        </p:grpSpPr>
        <p:pic>
          <p:nvPicPr>
            <p:cNvPr id="28" name="Picture 27" descr="A picture containing stationary&#10;&#10;Description automatically generated">
              <a:extLst>
                <a:ext uri="{FF2B5EF4-FFF2-40B4-BE49-F238E27FC236}">
                  <a16:creationId xmlns:a16="http://schemas.microsoft.com/office/drawing/2014/main" id="{70DE5FFF-01D0-3A43-B912-B8E81CFDC331}"/>
                </a:ext>
              </a:extLst>
            </p:cNvPr>
            <p:cNvPicPr>
              <a:picLocks noChangeAspect="1"/>
            </p:cNvPicPr>
            <p:nvPr/>
          </p:nvPicPr>
          <p:blipFill>
            <a:blip r:embed="rId6"/>
            <a:stretch>
              <a:fillRect/>
            </a:stretch>
          </p:blipFill>
          <p:spPr>
            <a:xfrm>
              <a:off x="3675224" y="3317566"/>
              <a:ext cx="1342355" cy="1231313"/>
            </a:xfrm>
            <a:prstGeom prst="rect">
              <a:avLst/>
            </a:prstGeom>
          </p:spPr>
        </p:pic>
        <p:sp>
          <p:nvSpPr>
            <p:cNvPr id="29" name="Rectangle 28">
              <a:extLst>
                <a:ext uri="{FF2B5EF4-FFF2-40B4-BE49-F238E27FC236}">
                  <a16:creationId xmlns:a16="http://schemas.microsoft.com/office/drawing/2014/main" id="{635BFD0D-18C3-C24D-BB20-36AED5828635}"/>
                </a:ext>
              </a:extLst>
            </p:cNvPr>
            <p:cNvSpPr/>
            <p:nvPr/>
          </p:nvSpPr>
          <p:spPr>
            <a:xfrm>
              <a:off x="3675224" y="3242010"/>
              <a:ext cx="564357" cy="26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descr="A picture containing shape&#10;&#10;Description automatically generated">
            <a:extLst>
              <a:ext uri="{FF2B5EF4-FFF2-40B4-BE49-F238E27FC236}">
                <a16:creationId xmlns:a16="http://schemas.microsoft.com/office/drawing/2014/main" id="{8BC148E7-D6FD-BE40-BE60-13A6922A3E87}"/>
              </a:ext>
            </a:extLst>
          </p:cNvPr>
          <p:cNvPicPr>
            <a:picLocks noChangeAspect="1"/>
          </p:cNvPicPr>
          <p:nvPr/>
        </p:nvPicPr>
        <p:blipFill>
          <a:blip r:embed="rId7"/>
          <a:stretch>
            <a:fillRect/>
          </a:stretch>
        </p:blipFill>
        <p:spPr>
          <a:xfrm>
            <a:off x="5622149" y="5331477"/>
            <a:ext cx="1529759" cy="1231313"/>
          </a:xfrm>
          <a:prstGeom prst="rect">
            <a:avLst/>
          </a:prstGeom>
        </p:spPr>
      </p:pic>
      <p:pic>
        <p:nvPicPr>
          <p:cNvPr id="31" name="Picture 30">
            <a:extLst>
              <a:ext uri="{FF2B5EF4-FFF2-40B4-BE49-F238E27FC236}">
                <a16:creationId xmlns:a16="http://schemas.microsoft.com/office/drawing/2014/main" id="{3D0B878E-FFE4-D843-BFF0-C8C0C3BCA25C}"/>
              </a:ext>
            </a:extLst>
          </p:cNvPr>
          <p:cNvPicPr>
            <a:picLocks noChangeAspect="1"/>
          </p:cNvPicPr>
          <p:nvPr/>
        </p:nvPicPr>
        <p:blipFill rotWithShape="1">
          <a:blip r:embed="rId8"/>
          <a:srcRect l="3018" t="3617" r="3187" b="6971"/>
          <a:stretch/>
        </p:blipFill>
        <p:spPr>
          <a:xfrm>
            <a:off x="2656248" y="5565360"/>
            <a:ext cx="916443" cy="914140"/>
          </a:xfrm>
          <a:prstGeom prst="rect">
            <a:avLst/>
          </a:prstGeom>
          <a:ln>
            <a:solidFill>
              <a:schemeClr val="tx1"/>
            </a:solidFill>
          </a:ln>
        </p:spPr>
      </p:pic>
    </p:spTree>
    <p:extLst>
      <p:ext uri="{BB962C8B-B14F-4D97-AF65-F5344CB8AC3E}">
        <p14:creationId xmlns:p14="http://schemas.microsoft.com/office/powerpoint/2010/main" val="30821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Alloy solidification</a:t>
            </a:r>
          </a:p>
        </p:txBody>
      </p:sp>
      <p:pic>
        <p:nvPicPr>
          <p:cNvPr id="6" name="Directional_movie_cropped" descr="Directional_movie_cropped">
            <a:hlinkClick r:id="" action="ppaction://media"/>
            <a:extLst>
              <a:ext uri="{FF2B5EF4-FFF2-40B4-BE49-F238E27FC236}">
                <a16:creationId xmlns:a16="http://schemas.microsoft.com/office/drawing/2014/main" id="{593D64D7-85A1-8440-A671-21B7432AF90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rot="5400000" flipH="1">
            <a:off x="5473915" y="2768133"/>
            <a:ext cx="2738697" cy="3893540"/>
          </a:xfrm>
          <a:prstGeom prst="rect">
            <a:avLst/>
          </a:prstGeom>
        </p:spPr>
      </p:pic>
      <p:pic>
        <p:nvPicPr>
          <p:cNvPr id="9" name="Equiaxed_movie" descr="Equiaxed_movie">
            <a:hlinkClick r:id="" action="ppaction://media"/>
            <a:extLst>
              <a:ext uri="{FF2B5EF4-FFF2-40B4-BE49-F238E27FC236}">
                <a16:creationId xmlns:a16="http://schemas.microsoft.com/office/drawing/2014/main" id="{33A65897-D5D4-9947-BD33-5F476872699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994991" y="1069762"/>
            <a:ext cx="3153000" cy="3000212"/>
          </a:xfrm>
          <a:prstGeom prst="rect">
            <a:avLst/>
          </a:prstGeom>
        </p:spPr>
      </p:pic>
      <p:sp>
        <p:nvSpPr>
          <p:cNvPr id="10" name="Rectangle 9">
            <a:extLst>
              <a:ext uri="{FF2B5EF4-FFF2-40B4-BE49-F238E27FC236}">
                <a16:creationId xmlns:a16="http://schemas.microsoft.com/office/drawing/2014/main" id="{37F4556F-823E-2A48-8708-7DFAA9C794E0}"/>
              </a:ext>
            </a:extLst>
          </p:cNvPr>
          <p:cNvSpPr/>
          <p:nvPr/>
        </p:nvSpPr>
        <p:spPr>
          <a:xfrm>
            <a:off x="461501" y="2675515"/>
            <a:ext cx="2533490" cy="23291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B0EEB8-4073-ED41-8D1C-E7FA7AADEF2E}"/>
              </a:ext>
            </a:extLst>
          </p:cNvPr>
          <p:cNvSpPr txBox="1"/>
          <p:nvPr/>
        </p:nvSpPr>
        <p:spPr>
          <a:xfrm>
            <a:off x="461501" y="4555996"/>
            <a:ext cx="2533490" cy="261610"/>
          </a:xfrm>
          <a:prstGeom prst="rect">
            <a:avLst/>
          </a:prstGeom>
          <a:noFill/>
        </p:spPr>
        <p:txBody>
          <a:bodyPr wrap="square" rtlCol="0">
            <a:spAutoFit/>
          </a:bodyPr>
          <a:lstStyle/>
          <a:p>
            <a:r>
              <a:rPr lang="en-US" sz="1100" dirty="0"/>
              <a:t>Dendrites in Al-Cu alloy solidification</a:t>
            </a:r>
          </a:p>
        </p:txBody>
      </p:sp>
      <p:pic>
        <p:nvPicPr>
          <p:cNvPr id="12" name="Picture 11">
            <a:extLst>
              <a:ext uri="{FF2B5EF4-FFF2-40B4-BE49-F238E27FC236}">
                <a16:creationId xmlns:a16="http://schemas.microsoft.com/office/drawing/2014/main" id="{89DBAEEE-88E9-5D45-9DC6-26FE34B4AF0A}"/>
              </a:ext>
            </a:extLst>
          </p:cNvPr>
          <p:cNvPicPr>
            <a:picLocks noChangeAspect="1"/>
          </p:cNvPicPr>
          <p:nvPr/>
        </p:nvPicPr>
        <p:blipFill>
          <a:blip r:embed="rId9"/>
          <a:stretch>
            <a:fillRect/>
          </a:stretch>
        </p:blipFill>
        <p:spPr>
          <a:xfrm>
            <a:off x="904421" y="2760587"/>
            <a:ext cx="1715547" cy="1745643"/>
          </a:xfrm>
          <a:prstGeom prst="rect">
            <a:avLst/>
          </a:prstGeom>
        </p:spPr>
      </p:pic>
      <p:sp>
        <p:nvSpPr>
          <p:cNvPr id="14" name="TextBox 13">
            <a:extLst>
              <a:ext uri="{FF2B5EF4-FFF2-40B4-BE49-F238E27FC236}">
                <a16:creationId xmlns:a16="http://schemas.microsoft.com/office/drawing/2014/main" id="{9C4F2439-F53D-8E46-9BD3-44BFE75A04A0}"/>
              </a:ext>
            </a:extLst>
          </p:cNvPr>
          <p:cNvSpPr txBox="1"/>
          <p:nvPr/>
        </p:nvSpPr>
        <p:spPr>
          <a:xfrm>
            <a:off x="461501" y="4714904"/>
            <a:ext cx="2125937" cy="261610"/>
          </a:xfrm>
          <a:prstGeom prst="rect">
            <a:avLst/>
          </a:prstGeom>
          <a:noFill/>
        </p:spPr>
        <p:txBody>
          <a:bodyPr wrap="square" rtlCol="0">
            <a:spAutoFit/>
          </a:bodyPr>
          <a:lstStyle/>
          <a:p>
            <a:r>
              <a:rPr lang="en-US" sz="1100" dirty="0"/>
              <a:t>Elder et al., Scripta Mater. (2020)</a:t>
            </a:r>
          </a:p>
        </p:txBody>
      </p:sp>
      <p:sp>
        <p:nvSpPr>
          <p:cNvPr id="15" name="TextBox 14">
            <a:extLst>
              <a:ext uri="{FF2B5EF4-FFF2-40B4-BE49-F238E27FC236}">
                <a16:creationId xmlns:a16="http://schemas.microsoft.com/office/drawing/2014/main" id="{280AF9C1-B65A-3642-AF0D-601115D47EFD}"/>
              </a:ext>
            </a:extLst>
          </p:cNvPr>
          <p:cNvSpPr txBox="1"/>
          <p:nvPr/>
        </p:nvSpPr>
        <p:spPr>
          <a:xfrm>
            <a:off x="6391320" y="2564641"/>
            <a:ext cx="2398714" cy="523220"/>
          </a:xfrm>
          <a:prstGeom prst="rect">
            <a:avLst/>
          </a:prstGeom>
          <a:noFill/>
        </p:spPr>
        <p:txBody>
          <a:bodyPr wrap="square" rtlCol="0">
            <a:spAutoFit/>
          </a:bodyPr>
          <a:lstStyle/>
          <a:p>
            <a:r>
              <a:rPr lang="en-US" sz="1400" dirty="0" err="1"/>
              <a:t>Zhenjie</a:t>
            </a:r>
            <a:r>
              <a:rPr lang="en-US" sz="1400" dirty="0"/>
              <a:t> Yao et al. </a:t>
            </a:r>
          </a:p>
          <a:p>
            <a:r>
              <a:rPr lang="en-US" sz="1400" dirty="0"/>
              <a:t>In preparation (2021)</a:t>
            </a:r>
          </a:p>
        </p:txBody>
      </p:sp>
      <p:sp>
        <p:nvSpPr>
          <p:cNvPr id="16" name="TextBox 15">
            <a:extLst>
              <a:ext uri="{FF2B5EF4-FFF2-40B4-BE49-F238E27FC236}">
                <a16:creationId xmlns:a16="http://schemas.microsoft.com/office/drawing/2014/main" id="{89FCA5F0-047C-FE48-9C6E-7122FF67C463}"/>
              </a:ext>
            </a:extLst>
          </p:cNvPr>
          <p:cNvSpPr txBox="1"/>
          <p:nvPr/>
        </p:nvSpPr>
        <p:spPr>
          <a:xfrm>
            <a:off x="3513230" y="3782529"/>
            <a:ext cx="2878090" cy="369332"/>
          </a:xfrm>
          <a:prstGeom prst="rect">
            <a:avLst/>
          </a:prstGeom>
          <a:solidFill>
            <a:schemeClr val="bg1"/>
          </a:solidFill>
        </p:spPr>
        <p:txBody>
          <a:bodyPr wrap="square" rtlCol="0">
            <a:spAutoFit/>
          </a:bodyPr>
          <a:lstStyle/>
          <a:p>
            <a:r>
              <a:rPr lang="en-US" dirty="0"/>
              <a:t> Equiaxed</a:t>
            </a:r>
          </a:p>
        </p:txBody>
      </p:sp>
      <p:sp>
        <p:nvSpPr>
          <p:cNvPr id="17" name="TextBox 16">
            <a:extLst>
              <a:ext uri="{FF2B5EF4-FFF2-40B4-BE49-F238E27FC236}">
                <a16:creationId xmlns:a16="http://schemas.microsoft.com/office/drawing/2014/main" id="{70E591C0-81DF-3148-B586-955E11DB559C}"/>
              </a:ext>
            </a:extLst>
          </p:cNvPr>
          <p:cNvSpPr txBox="1"/>
          <p:nvPr/>
        </p:nvSpPr>
        <p:spPr>
          <a:xfrm>
            <a:off x="5404218" y="5363653"/>
            <a:ext cx="2878090" cy="369332"/>
          </a:xfrm>
          <a:prstGeom prst="rect">
            <a:avLst/>
          </a:prstGeom>
          <a:solidFill>
            <a:schemeClr val="bg1"/>
          </a:solidFill>
        </p:spPr>
        <p:txBody>
          <a:bodyPr wrap="square" rtlCol="0">
            <a:spAutoFit/>
          </a:bodyPr>
          <a:lstStyle/>
          <a:p>
            <a:r>
              <a:rPr lang="en-US" dirty="0"/>
              <a:t> Directional</a:t>
            </a:r>
          </a:p>
        </p:txBody>
      </p:sp>
      <p:sp>
        <p:nvSpPr>
          <p:cNvPr id="18" name="TextBox 17">
            <a:extLst>
              <a:ext uri="{FF2B5EF4-FFF2-40B4-BE49-F238E27FC236}">
                <a16:creationId xmlns:a16="http://schemas.microsoft.com/office/drawing/2014/main" id="{9526768A-5E5A-3245-9EAD-09D51EFBB12B}"/>
              </a:ext>
            </a:extLst>
          </p:cNvPr>
          <p:cNvSpPr txBox="1"/>
          <p:nvPr/>
        </p:nvSpPr>
        <p:spPr>
          <a:xfrm>
            <a:off x="461501" y="2178361"/>
            <a:ext cx="1579334" cy="369332"/>
          </a:xfrm>
          <a:prstGeom prst="rect">
            <a:avLst/>
          </a:prstGeom>
          <a:solidFill>
            <a:schemeClr val="bg1"/>
          </a:solidFill>
        </p:spPr>
        <p:txBody>
          <a:bodyPr wrap="square" rtlCol="0">
            <a:spAutoFit/>
          </a:bodyPr>
          <a:lstStyle/>
          <a:p>
            <a:r>
              <a:rPr lang="en-US" dirty="0"/>
              <a:t> Experiment</a:t>
            </a:r>
          </a:p>
        </p:txBody>
      </p:sp>
    </p:spTree>
    <p:extLst>
      <p:ext uri="{BB962C8B-B14F-4D97-AF65-F5344CB8AC3E}">
        <p14:creationId xmlns:p14="http://schemas.microsoft.com/office/powerpoint/2010/main" val="122256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0" fill="hold"/>
                                        <p:tgtEl>
                                          <p:spTgt spid="9"/>
                                        </p:tgtEl>
                                      </p:cBhvr>
                                    </p:cmd>
                                  </p:childTnLst>
                                </p:cTn>
                              </p:par>
                              <p:par>
                                <p:cTn id="7" presetID="1" presetClass="mediacall" presetSubtype="0" fill="hold" nodeType="withEffect">
                                  <p:stCondLst>
                                    <p:cond delay="0"/>
                                  </p:stCondLst>
                                  <p:childTnLst>
                                    <p:cmd type="call" cmd="playFrom(0.0)">
                                      <p:cBhvr>
                                        <p:cTn id="8" dur="2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9"/>
                </p:tgtEl>
              </p:cMediaNode>
            </p:video>
            <p:video>
              <p:cMediaNode vol="80000">
                <p:cTn id="10" repeatCount="indefinite"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Corrosion</a:t>
            </a:r>
          </a:p>
        </p:txBody>
      </p:sp>
      <p:pic>
        <p:nvPicPr>
          <p:cNvPr id="19" name="movie64outputs_40s" descr="movie64outputs_40s">
            <a:hlinkClick r:id="" action="ppaction://media"/>
            <a:extLst>
              <a:ext uri="{FF2B5EF4-FFF2-40B4-BE49-F238E27FC236}">
                <a16:creationId xmlns:a16="http://schemas.microsoft.com/office/drawing/2014/main" id="{21437743-305C-A346-96D1-8B384DB465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41679" y="1397710"/>
            <a:ext cx="5176258" cy="4757752"/>
          </a:xfrm>
          <a:prstGeom prst="rect">
            <a:avLst/>
          </a:prstGeom>
        </p:spPr>
      </p:pic>
      <p:sp>
        <p:nvSpPr>
          <p:cNvPr id="20" name="Rectangle 19">
            <a:extLst>
              <a:ext uri="{FF2B5EF4-FFF2-40B4-BE49-F238E27FC236}">
                <a16:creationId xmlns:a16="http://schemas.microsoft.com/office/drawing/2014/main" id="{F75EEDB1-18FA-4443-90E8-DD20C30F8E71}"/>
              </a:ext>
            </a:extLst>
          </p:cNvPr>
          <p:cNvSpPr/>
          <p:nvPr/>
        </p:nvSpPr>
        <p:spPr>
          <a:xfrm>
            <a:off x="5779233" y="2668929"/>
            <a:ext cx="1832903" cy="461665"/>
          </a:xfrm>
          <a:prstGeom prst="rect">
            <a:avLst/>
          </a:prstGeom>
        </p:spPr>
        <p:txBody>
          <a:bodyPr wrap="square">
            <a:spAutoFit/>
          </a:bodyPr>
          <a:lstStyle/>
          <a:p>
            <a:r>
              <a:rPr lang="en-US" sz="2400" dirty="0"/>
              <a:t>Fe particle </a:t>
            </a:r>
          </a:p>
        </p:txBody>
      </p:sp>
      <p:cxnSp>
        <p:nvCxnSpPr>
          <p:cNvPr id="21" name="Straight Connector 20">
            <a:extLst>
              <a:ext uri="{FF2B5EF4-FFF2-40B4-BE49-F238E27FC236}">
                <a16:creationId xmlns:a16="http://schemas.microsoft.com/office/drawing/2014/main" id="{913D7D2B-FA1A-8448-B933-0AE9016CD646}"/>
              </a:ext>
            </a:extLst>
          </p:cNvPr>
          <p:cNvCxnSpPr>
            <a:cxnSpLocks/>
          </p:cNvCxnSpPr>
          <p:nvPr/>
        </p:nvCxnSpPr>
        <p:spPr>
          <a:xfrm flipH="1">
            <a:off x="5247488" y="3130594"/>
            <a:ext cx="531745" cy="523691"/>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A177738-1DE6-DD42-B18F-4DB27953987E}"/>
              </a:ext>
            </a:extLst>
          </p:cNvPr>
          <p:cNvSpPr/>
          <p:nvPr/>
        </p:nvSpPr>
        <p:spPr>
          <a:xfrm>
            <a:off x="2341679" y="4156587"/>
            <a:ext cx="898728" cy="461665"/>
          </a:xfrm>
          <a:prstGeom prst="rect">
            <a:avLst/>
          </a:prstGeom>
        </p:spPr>
        <p:txBody>
          <a:bodyPr wrap="square">
            <a:spAutoFit/>
          </a:bodyPr>
          <a:lstStyle/>
          <a:p>
            <a:r>
              <a:rPr lang="en-US" sz="2400" dirty="0"/>
              <a:t>Mg  </a:t>
            </a:r>
          </a:p>
        </p:txBody>
      </p:sp>
      <p:sp>
        <p:nvSpPr>
          <p:cNvPr id="23" name="Rectangle 22">
            <a:extLst>
              <a:ext uri="{FF2B5EF4-FFF2-40B4-BE49-F238E27FC236}">
                <a16:creationId xmlns:a16="http://schemas.microsoft.com/office/drawing/2014/main" id="{7402EBE3-C504-DD47-8F80-DE3AD2A1E6FB}"/>
              </a:ext>
            </a:extLst>
          </p:cNvPr>
          <p:cNvSpPr/>
          <p:nvPr/>
        </p:nvSpPr>
        <p:spPr>
          <a:xfrm>
            <a:off x="3049741" y="1778084"/>
            <a:ext cx="1786929" cy="461665"/>
          </a:xfrm>
          <a:prstGeom prst="rect">
            <a:avLst/>
          </a:prstGeom>
          <a:ln>
            <a:noFill/>
          </a:ln>
        </p:spPr>
        <p:txBody>
          <a:bodyPr wrap="square">
            <a:spAutoFit/>
          </a:bodyPr>
          <a:lstStyle/>
          <a:p>
            <a:r>
              <a:rPr lang="en-US" sz="2400" dirty="0"/>
              <a:t>Electrolyte</a:t>
            </a:r>
          </a:p>
        </p:txBody>
      </p:sp>
    </p:spTree>
    <p:extLst>
      <p:ext uri="{BB962C8B-B14F-4D97-AF65-F5344CB8AC3E}">
        <p14:creationId xmlns:p14="http://schemas.microsoft.com/office/powerpoint/2010/main" val="9339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3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9"/>
                                        </p:tgtEl>
                                      </p:cBhvr>
                                    </p:cmd>
                                  </p:childTnLst>
                                </p:cTn>
                              </p:par>
                            </p:childTnLst>
                          </p:cTn>
                        </p:par>
                      </p:childTnLst>
                    </p:cTn>
                  </p:par>
                </p:childTnLst>
              </p:cTn>
              <p:nextCondLst>
                <p:cond evt="onClick" delay="0">
                  <p:tgtEl>
                    <p:spTgt spid="19"/>
                  </p:tgtEl>
                </p:cond>
              </p:nextCondLst>
            </p:seq>
            <p:video>
              <p:cMediaNode vol="80000">
                <p:cTn id="12" repeatCount="indefinite" fill="hold" display="0">
                  <p:stCondLst>
                    <p:cond delay="indefinite"/>
                  </p:stCondLst>
                </p:cTn>
                <p:tgtEl>
                  <p:spTgt spid="1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PRISMS-PF Applications</a:t>
            </a:r>
          </a:p>
        </p:txBody>
      </p:sp>
      <p:pic>
        <p:nvPicPr>
          <p:cNvPr id="10" name="Picture 9" descr="A picture containing diagram&#10;&#10;Description automatically generated">
            <a:extLst>
              <a:ext uri="{FF2B5EF4-FFF2-40B4-BE49-F238E27FC236}">
                <a16:creationId xmlns:a16="http://schemas.microsoft.com/office/drawing/2014/main" id="{747BEE4B-586B-EC40-B361-F3F6EF457CC7}"/>
              </a:ext>
            </a:extLst>
          </p:cNvPr>
          <p:cNvPicPr>
            <a:picLocks noChangeAspect="1"/>
          </p:cNvPicPr>
          <p:nvPr/>
        </p:nvPicPr>
        <p:blipFill>
          <a:blip r:embed="rId3"/>
          <a:stretch>
            <a:fillRect/>
          </a:stretch>
        </p:blipFill>
        <p:spPr>
          <a:xfrm>
            <a:off x="5620376" y="4347137"/>
            <a:ext cx="2328812" cy="1514543"/>
          </a:xfrm>
          <a:prstGeom prst="rect">
            <a:avLst/>
          </a:prstGeom>
        </p:spPr>
      </p:pic>
      <p:grpSp>
        <p:nvGrpSpPr>
          <p:cNvPr id="11" name="Group 10">
            <a:extLst>
              <a:ext uri="{FF2B5EF4-FFF2-40B4-BE49-F238E27FC236}">
                <a16:creationId xmlns:a16="http://schemas.microsoft.com/office/drawing/2014/main" id="{BC7C31E8-467E-DB4C-BD1E-DE0F42681789}"/>
              </a:ext>
            </a:extLst>
          </p:cNvPr>
          <p:cNvGrpSpPr/>
          <p:nvPr/>
        </p:nvGrpSpPr>
        <p:grpSpPr>
          <a:xfrm>
            <a:off x="5070884" y="1676099"/>
            <a:ext cx="3009147" cy="1752901"/>
            <a:chOff x="5218429" y="849634"/>
            <a:chExt cx="3009147" cy="1752901"/>
          </a:xfrm>
        </p:grpSpPr>
        <p:pic>
          <p:nvPicPr>
            <p:cNvPr id="12" name="Picture 11" descr="Chart&#10;&#10;Description automatically generated">
              <a:extLst>
                <a:ext uri="{FF2B5EF4-FFF2-40B4-BE49-F238E27FC236}">
                  <a16:creationId xmlns:a16="http://schemas.microsoft.com/office/drawing/2014/main" id="{87C53A53-8BE1-5340-9EC4-C08499380869}"/>
                </a:ext>
              </a:extLst>
            </p:cNvPr>
            <p:cNvPicPr>
              <a:picLocks noChangeAspect="1"/>
            </p:cNvPicPr>
            <p:nvPr/>
          </p:nvPicPr>
          <p:blipFill>
            <a:blip r:embed="rId4"/>
            <a:stretch>
              <a:fillRect/>
            </a:stretch>
          </p:blipFill>
          <p:spPr>
            <a:xfrm>
              <a:off x="5218429" y="849634"/>
              <a:ext cx="3009147" cy="1752901"/>
            </a:xfrm>
            <a:prstGeom prst="rect">
              <a:avLst/>
            </a:prstGeom>
          </p:spPr>
        </p:pic>
        <p:sp>
          <p:nvSpPr>
            <p:cNvPr id="13" name="Rectangle 12">
              <a:extLst>
                <a:ext uri="{FF2B5EF4-FFF2-40B4-BE49-F238E27FC236}">
                  <a16:creationId xmlns:a16="http://schemas.microsoft.com/office/drawing/2014/main" id="{4CE56B0E-55B4-364A-8E0F-45E4A03171EE}"/>
                </a:ext>
              </a:extLst>
            </p:cNvPr>
            <p:cNvSpPr/>
            <p:nvPr/>
          </p:nvSpPr>
          <p:spPr>
            <a:xfrm>
              <a:off x="5218429" y="902124"/>
              <a:ext cx="180048" cy="16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114801FB-4BCD-5249-B895-A9F951E2FDDB}"/>
              </a:ext>
            </a:extLst>
          </p:cNvPr>
          <p:cNvGrpSpPr/>
          <p:nvPr/>
        </p:nvGrpSpPr>
        <p:grpSpPr>
          <a:xfrm>
            <a:off x="949894" y="1737766"/>
            <a:ext cx="3123224" cy="1749584"/>
            <a:chOff x="1041574" y="851293"/>
            <a:chExt cx="3123224" cy="1749584"/>
          </a:xfrm>
        </p:grpSpPr>
        <p:pic>
          <p:nvPicPr>
            <p:cNvPr id="15" name="Picture 14" descr="A picture containing text&#10;&#10;Description automatically generated">
              <a:extLst>
                <a:ext uri="{FF2B5EF4-FFF2-40B4-BE49-F238E27FC236}">
                  <a16:creationId xmlns:a16="http://schemas.microsoft.com/office/drawing/2014/main" id="{207741FA-974B-2046-8C0B-7DA745E6C2FE}"/>
                </a:ext>
              </a:extLst>
            </p:cNvPr>
            <p:cNvPicPr>
              <a:picLocks noChangeAspect="1"/>
            </p:cNvPicPr>
            <p:nvPr/>
          </p:nvPicPr>
          <p:blipFill>
            <a:blip r:embed="rId5"/>
            <a:stretch>
              <a:fillRect/>
            </a:stretch>
          </p:blipFill>
          <p:spPr>
            <a:xfrm>
              <a:off x="1041574" y="851293"/>
              <a:ext cx="3123224" cy="1749584"/>
            </a:xfrm>
            <a:prstGeom prst="rect">
              <a:avLst/>
            </a:prstGeom>
          </p:spPr>
        </p:pic>
        <p:sp>
          <p:nvSpPr>
            <p:cNvPr id="16" name="Rectangle 15">
              <a:extLst>
                <a:ext uri="{FF2B5EF4-FFF2-40B4-BE49-F238E27FC236}">
                  <a16:creationId xmlns:a16="http://schemas.microsoft.com/office/drawing/2014/main" id="{41AE5424-B855-2F4E-B685-3252C0DF59F9}"/>
                </a:ext>
              </a:extLst>
            </p:cNvPr>
            <p:cNvSpPr/>
            <p:nvPr/>
          </p:nvSpPr>
          <p:spPr>
            <a:xfrm>
              <a:off x="1070697" y="937341"/>
              <a:ext cx="180048" cy="1618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6BC072E5-5030-6F48-911E-F20D59481B98}"/>
              </a:ext>
            </a:extLst>
          </p:cNvPr>
          <p:cNvSpPr txBox="1"/>
          <p:nvPr/>
        </p:nvSpPr>
        <p:spPr>
          <a:xfrm>
            <a:off x="419807" y="1325410"/>
            <a:ext cx="3921458" cy="369332"/>
          </a:xfrm>
          <a:prstGeom prst="rect">
            <a:avLst/>
          </a:prstGeom>
          <a:noFill/>
        </p:spPr>
        <p:txBody>
          <a:bodyPr wrap="none" rtlCol="0">
            <a:spAutoFit/>
          </a:bodyPr>
          <a:lstStyle/>
          <a:p>
            <a:r>
              <a:rPr lang="en-US" dirty="0"/>
              <a:t>Spinodal decomposition and coarsening</a:t>
            </a:r>
          </a:p>
        </p:txBody>
      </p:sp>
      <p:sp>
        <p:nvSpPr>
          <p:cNvPr id="18" name="TextBox 17">
            <a:extLst>
              <a:ext uri="{FF2B5EF4-FFF2-40B4-BE49-F238E27FC236}">
                <a16:creationId xmlns:a16="http://schemas.microsoft.com/office/drawing/2014/main" id="{4B1732AC-4230-2C45-82A5-6989EEC3670A}"/>
              </a:ext>
            </a:extLst>
          </p:cNvPr>
          <p:cNvSpPr txBox="1"/>
          <p:nvPr/>
        </p:nvSpPr>
        <p:spPr>
          <a:xfrm>
            <a:off x="4936751" y="1342580"/>
            <a:ext cx="3430876" cy="369332"/>
          </a:xfrm>
          <a:prstGeom prst="rect">
            <a:avLst/>
          </a:prstGeom>
          <a:noFill/>
        </p:spPr>
        <p:txBody>
          <a:bodyPr wrap="none" rtlCol="0">
            <a:spAutoFit/>
          </a:bodyPr>
          <a:lstStyle/>
          <a:p>
            <a:r>
              <a:rPr lang="en-US" dirty="0"/>
              <a:t>Nucleation and growth of particles</a:t>
            </a:r>
          </a:p>
        </p:txBody>
      </p:sp>
      <p:sp>
        <p:nvSpPr>
          <p:cNvPr id="25" name="TextBox 24">
            <a:extLst>
              <a:ext uri="{FF2B5EF4-FFF2-40B4-BE49-F238E27FC236}">
                <a16:creationId xmlns:a16="http://schemas.microsoft.com/office/drawing/2014/main" id="{6D1CA087-7363-884F-AE36-4A4914016DE1}"/>
              </a:ext>
            </a:extLst>
          </p:cNvPr>
          <p:cNvSpPr txBox="1"/>
          <p:nvPr/>
        </p:nvSpPr>
        <p:spPr>
          <a:xfrm>
            <a:off x="4845370" y="3720078"/>
            <a:ext cx="3878824" cy="646331"/>
          </a:xfrm>
          <a:prstGeom prst="rect">
            <a:avLst/>
          </a:prstGeom>
          <a:noFill/>
        </p:spPr>
        <p:txBody>
          <a:bodyPr wrap="square" rtlCol="0">
            <a:spAutoFit/>
          </a:bodyPr>
          <a:lstStyle/>
          <a:p>
            <a:pPr algn="ctr"/>
            <a:r>
              <a:rPr lang="en-US" dirty="0"/>
              <a:t>Interaction between Mg-Nd alloy precipitates</a:t>
            </a:r>
          </a:p>
        </p:txBody>
      </p:sp>
      <p:pic>
        <p:nvPicPr>
          <p:cNvPr id="26" name="Picture 25" descr="A picture containing shape&#10;&#10;Description automatically generated">
            <a:extLst>
              <a:ext uri="{FF2B5EF4-FFF2-40B4-BE49-F238E27FC236}">
                <a16:creationId xmlns:a16="http://schemas.microsoft.com/office/drawing/2014/main" id="{CF0AE84A-7747-4249-B4E2-4565389A27A3}"/>
              </a:ext>
            </a:extLst>
          </p:cNvPr>
          <p:cNvPicPr>
            <a:picLocks noChangeAspect="1"/>
          </p:cNvPicPr>
          <p:nvPr/>
        </p:nvPicPr>
        <p:blipFill>
          <a:blip r:embed="rId6"/>
          <a:stretch>
            <a:fillRect/>
          </a:stretch>
        </p:blipFill>
        <p:spPr>
          <a:xfrm>
            <a:off x="583486" y="4415562"/>
            <a:ext cx="3594100" cy="1739900"/>
          </a:xfrm>
          <a:prstGeom prst="rect">
            <a:avLst/>
          </a:prstGeom>
        </p:spPr>
      </p:pic>
      <p:sp>
        <p:nvSpPr>
          <p:cNvPr id="27" name="TextBox 26">
            <a:extLst>
              <a:ext uri="{FF2B5EF4-FFF2-40B4-BE49-F238E27FC236}">
                <a16:creationId xmlns:a16="http://schemas.microsoft.com/office/drawing/2014/main" id="{44BBE25D-561E-2E4E-85E4-39D4B2B837A8}"/>
              </a:ext>
            </a:extLst>
          </p:cNvPr>
          <p:cNvSpPr txBox="1"/>
          <p:nvPr/>
        </p:nvSpPr>
        <p:spPr>
          <a:xfrm>
            <a:off x="419807" y="3769231"/>
            <a:ext cx="3878825" cy="646331"/>
          </a:xfrm>
          <a:prstGeom prst="rect">
            <a:avLst/>
          </a:prstGeom>
          <a:noFill/>
        </p:spPr>
        <p:txBody>
          <a:bodyPr wrap="square" rtlCol="0">
            <a:spAutoFit/>
          </a:bodyPr>
          <a:lstStyle/>
          <a:p>
            <a:pPr algn="ctr"/>
            <a:r>
              <a:rPr lang="en-US" dirty="0"/>
              <a:t>Evolution of particles with strong interfacial anisotropy</a:t>
            </a:r>
          </a:p>
        </p:txBody>
      </p:sp>
      <p:sp>
        <p:nvSpPr>
          <p:cNvPr id="28" name="TextBox 27">
            <a:extLst>
              <a:ext uri="{FF2B5EF4-FFF2-40B4-BE49-F238E27FC236}">
                <a16:creationId xmlns:a16="http://schemas.microsoft.com/office/drawing/2014/main" id="{94E56281-570C-C24F-B47C-979A84D9FE47}"/>
              </a:ext>
            </a:extLst>
          </p:cNvPr>
          <p:cNvSpPr txBox="1"/>
          <p:nvPr/>
        </p:nvSpPr>
        <p:spPr>
          <a:xfrm>
            <a:off x="5219289" y="5842094"/>
            <a:ext cx="3130985" cy="261610"/>
          </a:xfrm>
          <a:prstGeom prst="rect">
            <a:avLst/>
          </a:prstGeom>
          <a:noFill/>
        </p:spPr>
        <p:txBody>
          <a:bodyPr wrap="none" rtlCol="0">
            <a:spAutoFit/>
          </a:bodyPr>
          <a:lstStyle/>
          <a:p>
            <a:r>
              <a:rPr lang="en-US" sz="1100" dirty="0">
                <a:solidFill>
                  <a:prstClr val="black"/>
                </a:solidFill>
              </a:rPr>
              <a:t>DeWitt, S. et al., Acta Mater. 136, 378–389 (2017)</a:t>
            </a:r>
            <a:endParaRPr lang="en-US" sz="1200" dirty="0"/>
          </a:p>
        </p:txBody>
      </p:sp>
    </p:spTree>
    <p:extLst>
      <p:ext uri="{BB962C8B-B14F-4D97-AF65-F5344CB8AC3E}">
        <p14:creationId xmlns:p14="http://schemas.microsoft.com/office/powerpoint/2010/main" val="3765446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The Idea Behind the Phase-Field Model</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To model microstructure evolution, we need a method to describe and track interfaces</a:t>
            </a:r>
          </a:p>
          <a:p>
            <a:r>
              <a:rPr lang="en-US" sz="2400" dirty="0">
                <a:latin typeface="Arial" charset="0"/>
                <a:ea typeface="ＭＳ Ｐゴシック" charset="0"/>
                <a:cs typeface="ＭＳ Ｐゴシック" charset="0"/>
              </a:rPr>
              <a:t>If we treat interfaces as sharp 2D surfaces, the interfacial location must be tracked by markers. This is called the sharp interface model </a:t>
            </a:r>
          </a:p>
          <a:p>
            <a:r>
              <a:rPr lang="en-US" sz="2400" dirty="0">
                <a:latin typeface="Arial" charset="0"/>
                <a:ea typeface="ＭＳ Ｐゴシック" charset="0"/>
                <a:cs typeface="ＭＳ Ｐゴシック" charset="0"/>
              </a:rPr>
              <a:t>Challenging free boundary problem - mathematically and computationally intensive.</a:t>
            </a:r>
          </a:p>
        </p:txBody>
      </p:sp>
    </p:spTree>
    <p:extLst>
      <p:ext uri="{BB962C8B-B14F-4D97-AF65-F5344CB8AC3E}">
        <p14:creationId xmlns:p14="http://schemas.microsoft.com/office/powerpoint/2010/main" val="2725496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The Idea Behind the Phase-Field Model</a:t>
            </a:r>
          </a:p>
        </p:txBody>
      </p:sp>
      <p:grpSp>
        <p:nvGrpSpPr>
          <p:cNvPr id="7" name="Group 6">
            <a:extLst>
              <a:ext uri="{FF2B5EF4-FFF2-40B4-BE49-F238E27FC236}">
                <a16:creationId xmlns:a16="http://schemas.microsoft.com/office/drawing/2014/main" id="{4F65903B-0BC4-0847-B01E-CE1EE04ED7E7}"/>
              </a:ext>
            </a:extLst>
          </p:cNvPr>
          <p:cNvGrpSpPr/>
          <p:nvPr/>
        </p:nvGrpSpPr>
        <p:grpSpPr>
          <a:xfrm>
            <a:off x="5486883" y="1251682"/>
            <a:ext cx="3317462" cy="3091718"/>
            <a:chOff x="759570" y="1689088"/>
            <a:chExt cx="3317462" cy="3091718"/>
          </a:xfrm>
        </p:grpSpPr>
        <p:pic>
          <p:nvPicPr>
            <p:cNvPr id="8" name="Picture 7">
              <a:extLst>
                <a:ext uri="{FF2B5EF4-FFF2-40B4-BE49-F238E27FC236}">
                  <a16:creationId xmlns:a16="http://schemas.microsoft.com/office/drawing/2014/main" id="{0804A4C5-C270-314A-B38C-023EBF4CBF01}"/>
                </a:ext>
              </a:extLst>
            </p:cNvPr>
            <p:cNvPicPr>
              <a:picLocks noChangeAspect="1"/>
            </p:cNvPicPr>
            <p:nvPr/>
          </p:nvPicPr>
          <p:blipFill>
            <a:blip r:embed="rId3"/>
            <a:stretch>
              <a:fillRect/>
            </a:stretch>
          </p:blipFill>
          <p:spPr>
            <a:xfrm>
              <a:off x="759570" y="1689088"/>
              <a:ext cx="3317462" cy="3091718"/>
            </a:xfrm>
            <a:prstGeom prst="rect">
              <a:avLst/>
            </a:prstGeom>
          </p:spPr>
        </p:pic>
        <p:cxnSp>
          <p:nvCxnSpPr>
            <p:cNvPr id="9" name="Straight Connector 8">
              <a:extLst>
                <a:ext uri="{FF2B5EF4-FFF2-40B4-BE49-F238E27FC236}">
                  <a16:creationId xmlns:a16="http://schemas.microsoft.com/office/drawing/2014/main" id="{38478E33-02C6-A047-9311-393B7DC6CC82}"/>
                </a:ext>
              </a:extLst>
            </p:cNvPr>
            <p:cNvCxnSpPr/>
            <p:nvPr/>
          </p:nvCxnSpPr>
          <p:spPr bwMode="auto">
            <a:xfrm flipH="1">
              <a:off x="2074647" y="1973867"/>
              <a:ext cx="0" cy="2483522"/>
            </a:xfrm>
            <a:prstGeom prst="line">
              <a:avLst/>
            </a:prstGeom>
            <a:noFill/>
            <a:ln w="27051" cap="flat" cmpd="sng" algn="ctr">
              <a:solidFill>
                <a:schemeClr val="bg1">
                  <a:lumMod val="50000"/>
                </a:schemeClr>
              </a:solidFill>
              <a:prstDash val="dash"/>
              <a:round/>
              <a:headEnd type="none" w="med" len="med"/>
              <a:tailEnd type="none" w="med" len="med"/>
            </a:ln>
            <a:effectLst/>
          </p:spPr>
        </p:cxnSp>
        <p:cxnSp>
          <p:nvCxnSpPr>
            <p:cNvPr id="10" name="Straight Connector 9">
              <a:extLst>
                <a:ext uri="{FF2B5EF4-FFF2-40B4-BE49-F238E27FC236}">
                  <a16:creationId xmlns:a16="http://schemas.microsoft.com/office/drawing/2014/main" id="{2B466E24-01DB-6742-975C-AC5730C19BCE}"/>
                </a:ext>
              </a:extLst>
            </p:cNvPr>
            <p:cNvCxnSpPr/>
            <p:nvPr/>
          </p:nvCxnSpPr>
          <p:spPr bwMode="auto">
            <a:xfrm flipH="1">
              <a:off x="2894480" y="1956384"/>
              <a:ext cx="0" cy="2483522"/>
            </a:xfrm>
            <a:prstGeom prst="line">
              <a:avLst/>
            </a:prstGeom>
            <a:noFill/>
            <a:ln w="27051" cap="flat" cmpd="sng" algn="ctr">
              <a:solidFill>
                <a:schemeClr val="bg1">
                  <a:lumMod val="50000"/>
                </a:schemeClr>
              </a:solidFill>
              <a:prstDash val="dash"/>
              <a:round/>
              <a:headEnd type="none" w="med" len="med"/>
              <a:tailEnd type="none" w="med" len="med"/>
            </a:ln>
            <a:effectLst/>
          </p:spPr>
        </p:cxnSp>
        <p:sp>
          <p:nvSpPr>
            <p:cNvPr id="11" name="TextBox 10">
              <a:extLst>
                <a:ext uri="{FF2B5EF4-FFF2-40B4-BE49-F238E27FC236}">
                  <a16:creationId xmlns:a16="http://schemas.microsoft.com/office/drawing/2014/main" id="{1F65B855-8071-B34D-AFF9-EE3275BB8969}"/>
                </a:ext>
              </a:extLst>
            </p:cNvPr>
            <p:cNvSpPr txBox="1"/>
            <p:nvPr/>
          </p:nvSpPr>
          <p:spPr>
            <a:xfrm>
              <a:off x="2014249" y="2952006"/>
              <a:ext cx="971640" cy="338554"/>
            </a:xfrm>
            <a:prstGeom prst="rect">
              <a:avLst/>
            </a:prstGeom>
            <a:noFill/>
          </p:spPr>
          <p:txBody>
            <a:bodyPr wrap="none" rtlCol="0">
              <a:spAutoFit/>
            </a:bodyPr>
            <a:lstStyle/>
            <a:p>
              <a:r>
                <a:rPr lang="en-US" sz="1600" dirty="0"/>
                <a:t>interface</a:t>
              </a:r>
            </a:p>
          </p:txBody>
        </p:sp>
        <p:sp>
          <p:nvSpPr>
            <p:cNvPr id="12" name="TextBox 11">
              <a:extLst>
                <a:ext uri="{FF2B5EF4-FFF2-40B4-BE49-F238E27FC236}">
                  <a16:creationId xmlns:a16="http://schemas.microsoft.com/office/drawing/2014/main" id="{0BE814E6-C8D6-DA4C-AD93-059D3DDC2C99}"/>
                </a:ext>
              </a:extLst>
            </p:cNvPr>
            <p:cNvSpPr txBox="1"/>
            <p:nvPr/>
          </p:nvSpPr>
          <p:spPr>
            <a:xfrm>
              <a:off x="1055753" y="4061252"/>
              <a:ext cx="919342" cy="338554"/>
            </a:xfrm>
            <a:prstGeom prst="rect">
              <a:avLst/>
            </a:prstGeom>
            <a:noFill/>
          </p:spPr>
          <p:txBody>
            <a:bodyPr wrap="none" rtlCol="0">
              <a:spAutoFit/>
            </a:bodyPr>
            <a:lstStyle/>
            <a:p>
              <a:r>
                <a:rPr lang="el-GR" sz="1600" dirty="0"/>
                <a:t>α</a:t>
              </a:r>
              <a:r>
                <a:rPr lang="en-US" sz="1600" dirty="0"/>
                <a:t> phase</a:t>
              </a:r>
            </a:p>
          </p:txBody>
        </p:sp>
        <p:sp>
          <p:nvSpPr>
            <p:cNvPr id="13" name="TextBox 12">
              <a:extLst>
                <a:ext uri="{FF2B5EF4-FFF2-40B4-BE49-F238E27FC236}">
                  <a16:creationId xmlns:a16="http://schemas.microsoft.com/office/drawing/2014/main" id="{E0900079-BE05-AC42-89A1-D79067A91359}"/>
                </a:ext>
              </a:extLst>
            </p:cNvPr>
            <p:cNvSpPr txBox="1"/>
            <p:nvPr/>
          </p:nvSpPr>
          <p:spPr>
            <a:xfrm>
              <a:off x="3048386" y="1961406"/>
              <a:ext cx="918741" cy="338554"/>
            </a:xfrm>
            <a:prstGeom prst="rect">
              <a:avLst/>
            </a:prstGeom>
            <a:noFill/>
          </p:spPr>
          <p:txBody>
            <a:bodyPr wrap="none" rtlCol="0">
              <a:spAutoFit/>
            </a:bodyPr>
            <a:lstStyle/>
            <a:p>
              <a:r>
                <a:rPr lang="el-GR" sz="1600" dirty="0"/>
                <a:t>β</a:t>
              </a:r>
              <a:r>
                <a:rPr lang="en-US" sz="1600" dirty="0"/>
                <a:t> phase</a:t>
              </a:r>
            </a:p>
          </p:txBody>
        </p:sp>
      </p:grpSp>
      <p:sp>
        <p:nvSpPr>
          <p:cNvPr id="5" name="Rectangle 4">
            <a:extLst>
              <a:ext uri="{FF2B5EF4-FFF2-40B4-BE49-F238E27FC236}">
                <a16:creationId xmlns:a16="http://schemas.microsoft.com/office/drawing/2014/main" id="{EA871206-20A2-D94B-8F64-08F6E9715922}"/>
              </a:ext>
            </a:extLst>
          </p:cNvPr>
          <p:cNvSpPr/>
          <p:nvPr/>
        </p:nvSpPr>
        <p:spPr>
          <a:xfrm>
            <a:off x="389979" y="1366380"/>
            <a:ext cx="4792657" cy="286232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charset="0"/>
                <a:ea typeface="ＭＳ Ｐゴシック" charset="0"/>
                <a:cs typeface="ＭＳ Ｐゴシック" charset="0"/>
              </a:rPr>
              <a:t>The phase-field model considers interfaces to be regions that have a finite volume where bulk quantities (order parameters) change gradually.</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a:p>
            <a:pPr marL="285750" indent="-285750">
              <a:buFont typeface="Arial" panose="020B0604020202020204" pitchFamily="34" charset="0"/>
              <a:buChar char="•"/>
            </a:pPr>
            <a:r>
              <a:rPr lang="en-US" sz="2000" dirty="0">
                <a:latin typeface="Arial" charset="0"/>
                <a:ea typeface="ＭＳ Ｐゴシック" charset="0"/>
                <a:cs typeface="ＭＳ Ｐゴシック" charset="0"/>
              </a:rPr>
              <a:t>Bulk quantities such as concentration are governed by partial differential equations (PDEs).</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4FB8494A-AFA2-554C-9296-9155B811F35A}"/>
              </a:ext>
            </a:extLst>
          </p:cNvPr>
          <p:cNvSpPr/>
          <p:nvPr/>
        </p:nvSpPr>
        <p:spPr>
          <a:xfrm>
            <a:off x="351737" y="4230957"/>
            <a:ext cx="7883332" cy="1938992"/>
          </a:xfrm>
          <a:prstGeom prst="rect">
            <a:avLst/>
          </a:prstGeom>
        </p:spPr>
        <p:txBody>
          <a:bodyPr wrap="square">
            <a:spAutoFit/>
          </a:bodyPr>
          <a:lstStyle/>
          <a:p>
            <a:pPr marL="285750" indent="-285750">
              <a:buFont typeface="Arial" panose="020B0604020202020204" pitchFamily="34" charset="0"/>
              <a:buChar char="•"/>
            </a:pPr>
            <a:r>
              <a:rPr lang="en-US" sz="2000" dirty="0">
                <a:latin typeface="Arial" charset="0"/>
                <a:ea typeface="ＭＳ Ｐゴシック" charset="0"/>
                <a:cs typeface="ＭＳ Ｐゴシック" charset="0"/>
              </a:rPr>
              <a:t>Interfaces are identified as the regions where bulk quantities take their interfacial values</a:t>
            </a:r>
          </a:p>
          <a:p>
            <a:pPr marL="285750" indent="-285750">
              <a:buFont typeface="Arial" panose="020B0604020202020204" pitchFamily="34" charset="0"/>
              <a:buChar char="•"/>
            </a:pPr>
            <a:endParaRPr lang="en-US" sz="2000" dirty="0">
              <a:latin typeface="Arial" charset="0"/>
              <a:ea typeface="ＭＳ Ｐゴシック" charset="0"/>
              <a:cs typeface="ＭＳ Ｐゴシック" charset="0"/>
            </a:endParaRPr>
          </a:p>
          <a:p>
            <a:pPr marL="285750" indent="-285750">
              <a:buFont typeface="Arial" panose="020B0604020202020204" pitchFamily="34" charset="0"/>
              <a:buChar char="•"/>
            </a:pPr>
            <a:r>
              <a:rPr lang="en-US" sz="2000" dirty="0">
                <a:latin typeface="Arial" charset="0"/>
                <a:ea typeface="ＭＳ Ｐゴシック" charset="0"/>
                <a:cs typeface="ＭＳ Ｐゴシック" charset="0"/>
              </a:rPr>
              <a:t>The same PDEs can be applied everywhere (including the interface regions) thereby eliminating the need to explicitly track the interface</a:t>
            </a:r>
          </a:p>
        </p:txBody>
      </p:sp>
    </p:spTree>
    <p:extLst>
      <p:ext uri="{BB962C8B-B14F-4D97-AF65-F5344CB8AC3E}">
        <p14:creationId xmlns:p14="http://schemas.microsoft.com/office/powerpoint/2010/main" val="2747724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68523" y="5802521"/>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Order Parameter</a:t>
            </a:r>
          </a:p>
        </p:txBody>
      </p:sp>
      <p:sp>
        <p:nvSpPr>
          <p:cNvPr id="14" name="Rectangle 13">
            <a:extLst>
              <a:ext uri="{FF2B5EF4-FFF2-40B4-BE49-F238E27FC236}">
                <a16:creationId xmlns:a16="http://schemas.microsoft.com/office/drawing/2014/main" id="{4FD0EC72-1A7C-1E43-B23E-CCB1CC189C19}"/>
              </a:ext>
            </a:extLst>
          </p:cNvPr>
          <p:cNvSpPr/>
          <p:nvPr/>
        </p:nvSpPr>
        <p:spPr>
          <a:xfrm>
            <a:off x="457200" y="1183624"/>
            <a:ext cx="8488017" cy="2431435"/>
          </a:xfrm>
          <a:prstGeom prst="rect">
            <a:avLst/>
          </a:prstGeom>
        </p:spPr>
        <p:txBody>
          <a:bodyPr wrap="square">
            <a:spAutoFit/>
          </a:bodyPr>
          <a:lstStyle/>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evolution of interfaces is characterized using order parameters</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An order parameter is a continuous field that characterizes each phase </a:t>
            </a:r>
          </a:p>
          <a:p>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Each order parameter has a governing equation (PDE) associated with it. </a:t>
            </a:r>
          </a:p>
          <a:p>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Order parameters can be classified as conserved or non conserved </a:t>
            </a:r>
          </a:p>
          <a:p>
            <a:endParaRPr lang="en-US" sz="1900" dirty="0">
              <a:latin typeface="Arial" charset="0"/>
              <a:ea typeface="ＭＳ Ｐゴシック" charset="0"/>
              <a:cs typeface="ＭＳ Ｐゴシック" charset="0"/>
            </a:endParaRPr>
          </a:p>
        </p:txBody>
      </p:sp>
      <p:pic>
        <p:nvPicPr>
          <p:cNvPr id="15" name="Picture 4">
            <a:extLst>
              <a:ext uri="{FF2B5EF4-FFF2-40B4-BE49-F238E27FC236}">
                <a16:creationId xmlns:a16="http://schemas.microsoft.com/office/drawing/2014/main" id="{A8EE4C86-340D-B343-9F03-693CE204F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140" y="4079825"/>
            <a:ext cx="3716136" cy="1732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5">
            <a:extLst>
              <a:ext uri="{FF2B5EF4-FFF2-40B4-BE49-F238E27FC236}">
                <a16:creationId xmlns:a16="http://schemas.microsoft.com/office/drawing/2014/main" id="{17CE49B5-3DCC-7747-BFE6-601ECF9A1907}"/>
              </a:ext>
            </a:extLst>
          </p:cNvPr>
          <p:cNvSpPr>
            <a:spLocks noChangeArrowheads="1"/>
          </p:cNvSpPr>
          <p:nvPr/>
        </p:nvSpPr>
        <p:spPr bwMode="auto">
          <a:xfrm>
            <a:off x="232454" y="4284545"/>
            <a:ext cx="2435846"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t>Order-disorder transition</a:t>
            </a:r>
          </a:p>
          <a:p>
            <a:pPr algn="ctr"/>
            <a:r>
              <a:rPr lang="en-US" sz="2000" dirty="0"/>
              <a:t>Non-conserved order parameter</a:t>
            </a:r>
          </a:p>
        </p:txBody>
      </p:sp>
      <p:sp>
        <p:nvSpPr>
          <p:cNvPr id="17" name="Rectangle 6">
            <a:extLst>
              <a:ext uri="{FF2B5EF4-FFF2-40B4-BE49-F238E27FC236}">
                <a16:creationId xmlns:a16="http://schemas.microsoft.com/office/drawing/2014/main" id="{A9E9487E-92BA-8244-A162-92B119CDFD38}"/>
              </a:ext>
            </a:extLst>
          </p:cNvPr>
          <p:cNvSpPr>
            <a:spLocks noChangeArrowheads="1"/>
          </p:cNvSpPr>
          <p:nvPr/>
        </p:nvSpPr>
        <p:spPr bwMode="auto">
          <a:xfrm>
            <a:off x="6618024" y="4284546"/>
            <a:ext cx="2050499"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a:r>
              <a:rPr lang="en-US" sz="2000" dirty="0"/>
              <a:t>Spinodal decomposition</a:t>
            </a:r>
          </a:p>
          <a:p>
            <a:pPr algn="ctr"/>
            <a:r>
              <a:rPr lang="en-US" sz="2000" dirty="0"/>
              <a:t>Conserved order parameter</a:t>
            </a:r>
          </a:p>
        </p:txBody>
      </p:sp>
    </p:spTree>
    <p:extLst>
      <p:ext uri="{BB962C8B-B14F-4D97-AF65-F5344CB8AC3E}">
        <p14:creationId xmlns:p14="http://schemas.microsoft.com/office/powerpoint/2010/main" val="980570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798165"/>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What Determines Microstructure Evolution?</a:t>
            </a:r>
          </a:p>
        </p:txBody>
      </p:sp>
      <p:sp>
        <p:nvSpPr>
          <p:cNvPr id="2" name="Rectangle 1">
            <a:extLst>
              <a:ext uri="{FF2B5EF4-FFF2-40B4-BE49-F238E27FC236}">
                <a16:creationId xmlns:a16="http://schemas.microsoft.com/office/drawing/2014/main" id="{F8BE59D6-A386-B34C-B8FE-8A3B0D9150B9}"/>
              </a:ext>
            </a:extLst>
          </p:cNvPr>
          <p:cNvSpPr/>
          <p:nvPr/>
        </p:nvSpPr>
        <p:spPr>
          <a:xfrm>
            <a:off x="457200" y="1044475"/>
            <a:ext cx="5953874" cy="461665"/>
          </a:xfrm>
          <a:prstGeom prst="rect">
            <a:avLst/>
          </a:prstGeom>
        </p:spPr>
        <p:txBody>
          <a:bodyPr wrap="none">
            <a:spAutoFit/>
          </a:bodyPr>
          <a:lstStyle/>
          <a:p>
            <a:r>
              <a:rPr lang="en-US" sz="2400" u="sng" dirty="0">
                <a:latin typeface="Arial" charset="0"/>
                <a:ea typeface="ＭＳ Ｐゴシック" charset="0"/>
                <a:cs typeface="ＭＳ Ｐゴシック" charset="0"/>
              </a:rPr>
              <a:t>Thermodynamics and Kinetics (Dynamics)</a:t>
            </a:r>
            <a:endParaRPr lang="en-US" sz="2400" u="sng" dirty="0"/>
          </a:p>
        </p:txBody>
      </p:sp>
      <p:sp>
        <p:nvSpPr>
          <p:cNvPr id="9" name="Rectangle 8">
            <a:extLst>
              <a:ext uri="{FF2B5EF4-FFF2-40B4-BE49-F238E27FC236}">
                <a16:creationId xmlns:a16="http://schemas.microsoft.com/office/drawing/2014/main" id="{80208DF2-2769-3C4C-BEAA-1A3D45F265AC}"/>
              </a:ext>
            </a:extLst>
          </p:cNvPr>
          <p:cNvSpPr/>
          <p:nvPr/>
        </p:nvSpPr>
        <p:spPr>
          <a:xfrm>
            <a:off x="457200" y="1685141"/>
            <a:ext cx="7718862" cy="4478149"/>
          </a:xfrm>
          <a:prstGeom prst="rect">
            <a:avLst/>
          </a:prstGeom>
        </p:spPr>
        <p:txBody>
          <a:bodyPr wrap="square">
            <a:spAutoFit/>
          </a:bodyPr>
          <a:lstStyle/>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equilibrium state is the state for which the free energy is a minimum</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For bulk phases, this state can be determined using phase diagrams and is characterized by a uniform chemical potential.</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Systems featuring complex microstructures observed in materials are not in thermodynamic equilibrium</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However, their evolution is still driven by the minimization of the free energy</a:t>
            </a:r>
          </a:p>
          <a:p>
            <a:pPr marL="342900" indent="-342900">
              <a:buFont typeface="Arial" panose="020B0604020202020204" pitchFamily="34" charset="0"/>
              <a:buChar char="•"/>
            </a:pPr>
            <a:endParaRPr lang="en-US" sz="1900" dirty="0">
              <a:latin typeface="Arial" charset="0"/>
              <a:ea typeface="ＭＳ Ｐゴシック" charset="0"/>
              <a:cs typeface="ＭＳ Ｐゴシック" charset="0"/>
            </a:endParaRPr>
          </a:p>
          <a:p>
            <a:pPr marL="342900" indent="-342900">
              <a:buFont typeface="Arial" panose="020B0604020202020204" pitchFamily="34" charset="0"/>
              <a:buChar char="•"/>
            </a:pPr>
            <a:r>
              <a:rPr lang="en-US" sz="1900" dirty="0">
                <a:latin typeface="Arial" charset="0"/>
                <a:ea typeface="ＭＳ Ｐゴシック" charset="0"/>
                <a:cs typeface="ＭＳ Ｐゴシック" charset="0"/>
              </a:rPr>
              <a:t>The driving force for phase transformation is proportional to the gradient of the chemical potential, but there is kinetic factor that determines how fast this transformation occurs.</a:t>
            </a:r>
          </a:p>
        </p:txBody>
      </p:sp>
    </p:spTree>
    <p:extLst>
      <p:ext uri="{BB962C8B-B14F-4D97-AF65-F5344CB8AC3E}">
        <p14:creationId xmlns:p14="http://schemas.microsoft.com/office/powerpoint/2010/main" val="3002525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765635"/>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Dynamics</a:t>
            </a:r>
          </a:p>
        </p:txBody>
      </p:sp>
      <p:sp>
        <p:nvSpPr>
          <p:cNvPr id="6" name="Rectangle 3">
            <a:extLst>
              <a:ext uri="{FF2B5EF4-FFF2-40B4-BE49-F238E27FC236}">
                <a16:creationId xmlns:a16="http://schemas.microsoft.com/office/drawing/2014/main" id="{670F02FF-19FB-6843-AA97-672A676313BC}"/>
              </a:ext>
            </a:extLst>
          </p:cNvPr>
          <p:cNvSpPr txBox="1">
            <a:spLocks noChangeArrowheads="1"/>
          </p:cNvSpPr>
          <p:nvPr/>
        </p:nvSpPr>
        <p:spPr>
          <a:xfrm>
            <a:off x="364979" y="1215919"/>
            <a:ext cx="3130826" cy="530087"/>
          </a:xfrm>
          <a:prstGeom prst="rect">
            <a:avLst/>
          </a:prstGeom>
        </p:spPr>
        <p:txBody>
          <a:bodyPr vert="horz" lIns="91395" tIns="45698" rIns="91395" bIns="45698" rtlCol="0">
            <a:normAutofit/>
          </a:bodyPr>
          <a:lstStyle>
            <a:lvl1pPr marL="342731" indent="-342731" algn="l" defTabSz="456976" rtl="0" eaLnBrk="1" latinLnBrk="0" hangingPunct="1">
              <a:spcBef>
                <a:spcPct val="20000"/>
              </a:spcBef>
              <a:buFont typeface="Arial"/>
              <a:buChar char="•"/>
              <a:defRPr sz="3200" kern="1200">
                <a:solidFill>
                  <a:schemeClr val="tx1"/>
                </a:solidFill>
                <a:latin typeface="+mn-lt"/>
                <a:ea typeface="+mn-ea"/>
                <a:cs typeface="+mn-cs"/>
              </a:defRPr>
            </a:lvl1pPr>
            <a:lvl2pPr marL="742583" indent="-285609" algn="l" defTabSz="456976" rtl="0" eaLnBrk="1" latinLnBrk="0" hangingPunct="1">
              <a:spcBef>
                <a:spcPct val="20000"/>
              </a:spcBef>
              <a:buFont typeface="Arial"/>
              <a:buChar char="–"/>
              <a:defRPr sz="2800" kern="1200">
                <a:solidFill>
                  <a:schemeClr val="tx1"/>
                </a:solidFill>
                <a:latin typeface="+mn-lt"/>
                <a:ea typeface="+mn-ea"/>
                <a:cs typeface="+mn-cs"/>
              </a:defRPr>
            </a:lvl2pPr>
            <a:lvl3pPr marL="1142435" indent="-228488" algn="l" defTabSz="456976" rtl="0" eaLnBrk="1" latinLnBrk="0" hangingPunct="1">
              <a:spcBef>
                <a:spcPct val="20000"/>
              </a:spcBef>
              <a:buFont typeface="Arial"/>
              <a:buChar char="•"/>
              <a:defRPr sz="2400" kern="1200">
                <a:solidFill>
                  <a:schemeClr val="tx1"/>
                </a:solidFill>
                <a:latin typeface="+mn-lt"/>
                <a:ea typeface="+mn-ea"/>
                <a:cs typeface="+mn-cs"/>
              </a:defRPr>
            </a:lvl3pPr>
            <a:lvl4pPr marL="1599411" indent="-228488" algn="l" defTabSz="456976" rtl="0" eaLnBrk="1" latinLnBrk="0" hangingPunct="1">
              <a:spcBef>
                <a:spcPct val="20000"/>
              </a:spcBef>
              <a:buFont typeface="Arial"/>
              <a:buChar char="–"/>
              <a:defRPr sz="2000" kern="1200">
                <a:solidFill>
                  <a:schemeClr val="tx1"/>
                </a:solidFill>
                <a:latin typeface="+mn-lt"/>
                <a:ea typeface="+mn-ea"/>
                <a:cs typeface="+mn-cs"/>
              </a:defRPr>
            </a:lvl4pPr>
            <a:lvl5pPr marL="2056388" indent="-228488" algn="l" defTabSz="456976" rtl="0" eaLnBrk="1" latinLnBrk="0" hangingPunct="1">
              <a:spcBef>
                <a:spcPct val="20000"/>
              </a:spcBef>
              <a:buFont typeface="Arial"/>
              <a:buChar char="»"/>
              <a:defRPr sz="2000" kern="1200">
                <a:solidFill>
                  <a:schemeClr val="tx1"/>
                </a:solidFill>
                <a:latin typeface="+mn-lt"/>
                <a:ea typeface="+mn-ea"/>
                <a:cs typeface="+mn-cs"/>
              </a:defRPr>
            </a:lvl5pPr>
            <a:lvl6pPr marL="2513364" indent="-228488" algn="l" defTabSz="456976" rtl="0" eaLnBrk="1" latinLnBrk="0" hangingPunct="1">
              <a:spcBef>
                <a:spcPct val="20000"/>
              </a:spcBef>
              <a:buFont typeface="Arial"/>
              <a:buChar char="•"/>
              <a:defRPr sz="2000" kern="1200">
                <a:solidFill>
                  <a:schemeClr val="tx1"/>
                </a:solidFill>
                <a:latin typeface="+mn-lt"/>
                <a:ea typeface="+mn-ea"/>
                <a:cs typeface="+mn-cs"/>
              </a:defRPr>
            </a:lvl6pPr>
            <a:lvl7pPr marL="2970338" indent="-228488" algn="l" defTabSz="456976" rtl="0" eaLnBrk="1" latinLnBrk="0" hangingPunct="1">
              <a:spcBef>
                <a:spcPct val="20000"/>
              </a:spcBef>
              <a:buFont typeface="Arial"/>
              <a:buChar char="•"/>
              <a:defRPr sz="2000" kern="1200">
                <a:solidFill>
                  <a:schemeClr val="tx1"/>
                </a:solidFill>
                <a:latin typeface="+mn-lt"/>
                <a:ea typeface="+mn-ea"/>
                <a:cs typeface="+mn-cs"/>
              </a:defRPr>
            </a:lvl7pPr>
            <a:lvl8pPr marL="3427313" indent="-228488" algn="l" defTabSz="456976" rtl="0" eaLnBrk="1" latinLnBrk="0" hangingPunct="1">
              <a:spcBef>
                <a:spcPct val="20000"/>
              </a:spcBef>
              <a:buFont typeface="Arial"/>
              <a:buChar char="•"/>
              <a:defRPr sz="2000" kern="1200">
                <a:solidFill>
                  <a:schemeClr val="tx1"/>
                </a:solidFill>
                <a:latin typeface="+mn-lt"/>
                <a:ea typeface="+mn-ea"/>
                <a:cs typeface="+mn-cs"/>
              </a:defRPr>
            </a:lvl8pPr>
            <a:lvl9pPr marL="3884287" indent="-228488" algn="l" defTabSz="456976" rtl="0" eaLnBrk="1" latinLnBrk="0" hangingPunct="1">
              <a:spcBef>
                <a:spcPct val="20000"/>
              </a:spcBef>
              <a:buFont typeface="Arial"/>
              <a:buChar char="•"/>
              <a:defRPr sz="2000" kern="1200">
                <a:solidFill>
                  <a:schemeClr val="tx1"/>
                </a:solidFill>
                <a:latin typeface="+mn-lt"/>
                <a:ea typeface="+mn-ea"/>
                <a:cs typeface="+mn-cs"/>
              </a:defRPr>
            </a:lvl9pPr>
          </a:lstStyle>
          <a:p>
            <a:r>
              <a:rPr lang="en-US" sz="2200" dirty="0">
                <a:latin typeface="Arial" charset="0"/>
                <a:ea typeface="ＭＳ Ｐゴシック" charset="0"/>
                <a:cs typeface="ＭＳ Ｐゴシック" charset="0"/>
              </a:rPr>
              <a:t>Order parameter,</a:t>
            </a:r>
            <a:r>
              <a:rPr lang="en-US" sz="2200" i="1" dirty="0">
                <a:latin typeface="Arial" charset="0"/>
                <a:ea typeface="ＭＳ Ｐゴシック" charset="0"/>
                <a:cs typeface="ＭＳ Ｐゴシック" charset="0"/>
              </a:rPr>
              <a:t> </a:t>
            </a:r>
            <a:r>
              <a:rPr lang="en-US" sz="2200" i="1" dirty="0">
                <a:latin typeface="Symbol" pitchFamily="2" charset="2"/>
                <a:ea typeface="ＭＳ Ｐゴシック" charset="0"/>
                <a:cs typeface="ＭＳ Ｐゴシック" charset="0"/>
              </a:rPr>
              <a:t>f</a:t>
            </a:r>
            <a:r>
              <a:rPr lang="en-US" sz="2200" i="1" dirty="0">
                <a:latin typeface="Arial" charset="0"/>
                <a:ea typeface="ＭＳ Ｐゴシック" charset="0"/>
                <a:cs typeface="ＭＳ Ｐゴシック" charset="0"/>
              </a:rPr>
              <a:t> </a:t>
            </a:r>
          </a:p>
          <a:p>
            <a:pPr>
              <a:buFontTx/>
              <a:buNone/>
            </a:pPr>
            <a:endParaRPr lang="en-US" dirty="0">
              <a:latin typeface="Arial" charset="0"/>
              <a:ea typeface="ＭＳ Ｐゴシック" charset="0"/>
              <a:cs typeface="ＭＳ Ｐゴシック" charset="0"/>
            </a:endParaRPr>
          </a:p>
        </p:txBody>
      </p:sp>
      <p:graphicFrame>
        <p:nvGraphicFramePr>
          <p:cNvPr id="7" name="Object 2">
            <a:extLst>
              <a:ext uri="{FF2B5EF4-FFF2-40B4-BE49-F238E27FC236}">
                <a16:creationId xmlns:a16="http://schemas.microsoft.com/office/drawing/2014/main" id="{A9A5431B-CD6A-BE4A-B2C0-E70BBD0A8423}"/>
              </a:ext>
            </a:extLst>
          </p:cNvPr>
          <p:cNvGraphicFramePr>
            <a:graphicFrameLocks noChangeAspect="1"/>
          </p:cNvGraphicFramePr>
          <p:nvPr>
            <p:extLst>
              <p:ext uri="{D42A27DB-BD31-4B8C-83A1-F6EECF244321}">
                <p14:modId xmlns:p14="http://schemas.microsoft.com/office/powerpoint/2010/main" val="236933458"/>
              </p:ext>
            </p:extLst>
          </p:nvPr>
        </p:nvGraphicFramePr>
        <p:xfrm>
          <a:off x="1497496" y="1967031"/>
          <a:ext cx="1323792" cy="747831"/>
        </p:xfrm>
        <a:graphic>
          <a:graphicData uri="http://schemas.openxmlformats.org/presentationml/2006/ole">
            <mc:AlternateContent xmlns:mc="http://schemas.openxmlformats.org/markup-compatibility/2006">
              <mc:Choice xmlns:v="urn:schemas-microsoft-com:vml" Requires="v">
                <p:oleObj spid="_x0000_s10293" name="Equation" r:id="rId4" imgW="787400" imgH="444500" progId="Equation.DSMT4">
                  <p:embed/>
                </p:oleObj>
              </mc:Choice>
              <mc:Fallback>
                <p:oleObj name="Equation" r:id="rId4" imgW="787400" imgH="444500" progId="Equation.DSMT4">
                  <p:embed/>
                  <p:pic>
                    <p:nvPicPr>
                      <p:cNvPr id="39940" name="Object 2"/>
                      <p:cNvPicPr>
                        <a:picLocks noChangeAspect="1" noChangeArrowheads="1"/>
                      </p:cNvPicPr>
                      <p:nvPr/>
                    </p:nvPicPr>
                    <p:blipFill>
                      <a:blip r:embed="rId5"/>
                      <a:srcRect/>
                      <a:stretch>
                        <a:fillRect/>
                      </a:stretch>
                    </p:blipFill>
                    <p:spPr bwMode="auto">
                      <a:xfrm>
                        <a:off x="1497496" y="1967031"/>
                        <a:ext cx="1323792" cy="7478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5" name="Picture 4" descr="Chart&#10;&#10;Description automatically generated">
            <a:extLst>
              <a:ext uri="{FF2B5EF4-FFF2-40B4-BE49-F238E27FC236}">
                <a16:creationId xmlns:a16="http://schemas.microsoft.com/office/drawing/2014/main" id="{3C091434-A9BC-834D-9F51-F1DC6197A024}"/>
              </a:ext>
            </a:extLst>
          </p:cNvPr>
          <p:cNvPicPr>
            <a:picLocks noChangeAspect="1"/>
          </p:cNvPicPr>
          <p:nvPr/>
        </p:nvPicPr>
        <p:blipFill>
          <a:blip r:embed="rId6"/>
          <a:stretch>
            <a:fillRect/>
          </a:stretch>
        </p:blipFill>
        <p:spPr>
          <a:xfrm>
            <a:off x="5327376" y="1011246"/>
            <a:ext cx="3033305" cy="2865372"/>
          </a:xfrm>
          <a:prstGeom prst="rect">
            <a:avLst/>
          </a:prstGeom>
        </p:spPr>
      </p:pic>
      <p:sp>
        <p:nvSpPr>
          <p:cNvPr id="8" name="Rectangle 7">
            <a:extLst>
              <a:ext uri="{FF2B5EF4-FFF2-40B4-BE49-F238E27FC236}">
                <a16:creationId xmlns:a16="http://schemas.microsoft.com/office/drawing/2014/main" id="{3CB1D3F3-C439-7543-9A46-5CAC4DEF8A13}"/>
              </a:ext>
            </a:extLst>
          </p:cNvPr>
          <p:cNvSpPr/>
          <p:nvPr/>
        </p:nvSpPr>
        <p:spPr>
          <a:xfrm>
            <a:off x="6957644" y="3515747"/>
            <a:ext cx="332142"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endParaRPr lang="en-US" sz="1600" i="1" dirty="0"/>
          </a:p>
        </p:txBody>
      </p:sp>
      <p:sp>
        <p:nvSpPr>
          <p:cNvPr id="11" name="Rectangle 10">
            <a:extLst>
              <a:ext uri="{FF2B5EF4-FFF2-40B4-BE49-F238E27FC236}">
                <a16:creationId xmlns:a16="http://schemas.microsoft.com/office/drawing/2014/main" id="{2D92593A-EE8A-574B-BD05-A9E77190E0DD}"/>
              </a:ext>
            </a:extLst>
          </p:cNvPr>
          <p:cNvSpPr/>
          <p:nvPr/>
        </p:nvSpPr>
        <p:spPr>
          <a:xfrm>
            <a:off x="6182760" y="2480768"/>
            <a:ext cx="418704"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r>
              <a:rPr lang="en-US" sz="1600" i="1" baseline="-25000" dirty="0">
                <a:latin typeface="Symbol" pitchFamily="2" charset="2"/>
                <a:ea typeface="ＭＳ Ｐゴシック" charset="0"/>
                <a:cs typeface="ＭＳ Ｐゴシック" charset="0"/>
              </a:rPr>
              <a:t>a</a:t>
            </a:r>
            <a:endParaRPr lang="en-US" sz="1600" i="1" dirty="0"/>
          </a:p>
        </p:txBody>
      </p:sp>
      <p:sp>
        <p:nvSpPr>
          <p:cNvPr id="12" name="Rectangle 11">
            <a:extLst>
              <a:ext uri="{FF2B5EF4-FFF2-40B4-BE49-F238E27FC236}">
                <a16:creationId xmlns:a16="http://schemas.microsoft.com/office/drawing/2014/main" id="{FC5E0D31-9107-FE4D-ADF4-1814A9ECDB41}"/>
              </a:ext>
            </a:extLst>
          </p:cNvPr>
          <p:cNvSpPr/>
          <p:nvPr/>
        </p:nvSpPr>
        <p:spPr>
          <a:xfrm>
            <a:off x="7685581" y="2297715"/>
            <a:ext cx="407484" cy="338554"/>
          </a:xfrm>
          <a:prstGeom prst="rect">
            <a:avLst/>
          </a:prstGeom>
          <a:solidFill>
            <a:schemeClr val="bg1"/>
          </a:solidFill>
        </p:spPr>
        <p:txBody>
          <a:bodyPr wrap="none">
            <a:spAutoFit/>
          </a:bodyPr>
          <a:lstStyle/>
          <a:p>
            <a:r>
              <a:rPr lang="en-US" sz="1600" i="1" dirty="0" err="1">
                <a:latin typeface="Arial" charset="0"/>
                <a:ea typeface="ＭＳ Ｐゴシック" charset="0"/>
                <a:cs typeface="ＭＳ Ｐゴシック" charset="0"/>
              </a:rPr>
              <a:t>C</a:t>
            </a:r>
            <a:r>
              <a:rPr lang="en-US" sz="1600" i="1" baseline="-25000" dirty="0" err="1">
                <a:latin typeface="Symbol" pitchFamily="2" charset="2"/>
                <a:ea typeface="ＭＳ Ｐゴシック" charset="0"/>
                <a:cs typeface="ＭＳ Ｐゴシック" charset="0"/>
              </a:rPr>
              <a:t>b</a:t>
            </a:r>
            <a:endParaRPr lang="en-US" sz="1600" i="1" dirty="0"/>
          </a:p>
        </p:txBody>
      </p:sp>
      <p:cxnSp>
        <p:nvCxnSpPr>
          <p:cNvPr id="13" name="Straight Connector 12">
            <a:extLst>
              <a:ext uri="{FF2B5EF4-FFF2-40B4-BE49-F238E27FC236}">
                <a16:creationId xmlns:a16="http://schemas.microsoft.com/office/drawing/2014/main" id="{F3C24D5C-66C0-714F-BC9F-400F04D50ED1}"/>
              </a:ext>
            </a:extLst>
          </p:cNvPr>
          <p:cNvCxnSpPr>
            <a:cxnSpLocks/>
          </p:cNvCxnSpPr>
          <p:nvPr/>
        </p:nvCxnSpPr>
        <p:spPr>
          <a:xfrm flipH="1">
            <a:off x="6203990" y="2754022"/>
            <a:ext cx="93137" cy="38099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8E8111B-6E01-6C4E-8C1C-5F91EAF0F497}"/>
              </a:ext>
            </a:extLst>
          </p:cNvPr>
          <p:cNvCxnSpPr>
            <a:cxnSpLocks/>
          </p:cNvCxnSpPr>
          <p:nvPr/>
        </p:nvCxnSpPr>
        <p:spPr>
          <a:xfrm>
            <a:off x="7889323" y="2636269"/>
            <a:ext cx="203742" cy="32570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502E1CE-316E-4C41-B00B-E97C2CDB7951}"/>
              </a:ext>
            </a:extLst>
          </p:cNvPr>
          <p:cNvSpPr txBox="1"/>
          <p:nvPr/>
        </p:nvSpPr>
        <p:spPr>
          <a:xfrm>
            <a:off x="364979" y="3109435"/>
            <a:ext cx="491261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Let </a:t>
            </a:r>
            <a:r>
              <a:rPr lang="en-US" sz="2000" i="1" dirty="0">
                <a:latin typeface="Arial" panose="020B0604020202020204" pitchFamily="34" charset="0"/>
                <a:cs typeface="Arial" panose="020B0604020202020204" pitchFamily="34" charset="0"/>
              </a:rPr>
              <a:t>F </a:t>
            </a:r>
            <a:r>
              <a:rPr lang="en-US" sz="2000" dirty="0">
                <a:latin typeface="Arial" panose="020B0604020202020204" pitchFamily="34" charset="0"/>
                <a:cs typeface="Arial" panose="020B0604020202020204" pitchFamily="34" charset="0"/>
              </a:rPr>
              <a:t>{</a:t>
            </a:r>
            <a:r>
              <a:rPr lang="en-US" sz="2000" i="1" dirty="0">
                <a:latin typeface="Symbol" pitchFamily="2" charset="2"/>
                <a:ea typeface="ＭＳ Ｐゴシック" charset="0"/>
                <a:cs typeface="ＭＳ Ｐゴシック" charset="0"/>
              </a:rPr>
              <a:t>f</a:t>
            </a:r>
            <a:r>
              <a:rPr lang="en-US" sz="2000" dirty="0">
                <a:latin typeface="Arial" panose="020B0604020202020204" pitchFamily="34" charset="0"/>
                <a:ea typeface="ＭＳ Ｐゴシック" charset="0"/>
                <a:cs typeface="Arial" panose="020B0604020202020204" pitchFamily="34" charset="0"/>
              </a:rPr>
              <a:t>(</a:t>
            </a:r>
            <a:r>
              <a:rPr lang="en-US" sz="2000" b="1" dirty="0">
                <a:latin typeface="Arial" panose="020B0604020202020204" pitchFamily="34" charset="0"/>
                <a:ea typeface="ＭＳ Ｐゴシック" charset="0"/>
                <a:cs typeface="Arial" panose="020B0604020202020204" pitchFamily="34" charset="0"/>
              </a:rPr>
              <a:t>r</a:t>
            </a:r>
            <a:r>
              <a:rPr lang="en-US" sz="2000" dirty="0">
                <a:latin typeface="Arial" panose="020B0604020202020204" pitchFamily="34" charset="0"/>
                <a:ea typeface="ＭＳ Ｐゴシック" charset="0"/>
                <a:cs typeface="Arial" panose="020B0604020202020204" pitchFamily="34" charset="0"/>
              </a:rPr>
              <a:t>)</a:t>
            </a:r>
            <a:r>
              <a:rPr lang="en-US" sz="2000" dirty="0">
                <a:latin typeface="Arial" panose="020B0604020202020204" pitchFamily="34" charset="0"/>
                <a:cs typeface="Arial" panose="020B0604020202020204" pitchFamily="34" charset="0"/>
              </a:rPr>
              <a:t>} be the free energy of the system which includes bulk and interfacial contributions</a:t>
            </a:r>
          </a:p>
        </p:txBody>
      </p:sp>
      <p:sp>
        <p:nvSpPr>
          <p:cNvPr id="26" name="Rectangle 5">
            <a:extLst>
              <a:ext uri="{FF2B5EF4-FFF2-40B4-BE49-F238E27FC236}">
                <a16:creationId xmlns:a16="http://schemas.microsoft.com/office/drawing/2014/main" id="{57F7DE6F-A50C-244A-8AD6-50AF281A1317}"/>
              </a:ext>
            </a:extLst>
          </p:cNvPr>
          <p:cNvSpPr>
            <a:spLocks noChangeArrowheads="1"/>
          </p:cNvSpPr>
          <p:nvPr/>
        </p:nvSpPr>
        <p:spPr bwMode="auto">
          <a:xfrm>
            <a:off x="457200" y="4612996"/>
            <a:ext cx="271260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marL="342900" indent="-342900">
              <a:spcBef>
                <a:spcPct val="0"/>
              </a:spcBef>
            </a:pPr>
            <a:r>
              <a:rPr lang="en-US" altLang="en-US" sz="2000" dirty="0"/>
              <a:t>Chemical potential:</a:t>
            </a:r>
          </a:p>
        </p:txBody>
      </p:sp>
      <p:graphicFrame>
        <p:nvGraphicFramePr>
          <p:cNvPr id="27" name="Object 3">
            <a:extLst>
              <a:ext uri="{FF2B5EF4-FFF2-40B4-BE49-F238E27FC236}">
                <a16:creationId xmlns:a16="http://schemas.microsoft.com/office/drawing/2014/main" id="{D5F00A51-B037-874B-985B-5A42E0E67368}"/>
              </a:ext>
            </a:extLst>
          </p:cNvPr>
          <p:cNvGraphicFramePr>
            <a:graphicFrameLocks noChangeAspect="1"/>
          </p:cNvGraphicFramePr>
          <p:nvPr>
            <p:extLst>
              <p:ext uri="{D42A27DB-BD31-4B8C-83A1-F6EECF244321}">
                <p14:modId xmlns:p14="http://schemas.microsoft.com/office/powerpoint/2010/main" val="3828139366"/>
              </p:ext>
            </p:extLst>
          </p:nvPr>
        </p:nvGraphicFramePr>
        <p:xfrm>
          <a:off x="3266545" y="4467470"/>
          <a:ext cx="851477" cy="737335"/>
        </p:xfrm>
        <a:graphic>
          <a:graphicData uri="http://schemas.openxmlformats.org/presentationml/2006/ole">
            <mc:AlternateContent xmlns:mc="http://schemas.openxmlformats.org/markup-compatibility/2006">
              <mc:Choice xmlns:v="urn:schemas-microsoft-com:vml" Requires="v">
                <p:oleObj spid="_x0000_s10294" name="Equation" r:id="rId7" imgW="482600" imgH="419100" progId="Equation.DSMT4">
                  <p:embed/>
                </p:oleObj>
              </mc:Choice>
              <mc:Fallback>
                <p:oleObj name="Equation" r:id="rId7" imgW="482600" imgH="419100" progId="Equation.DSMT4">
                  <p:embed/>
                  <p:pic>
                    <p:nvPicPr>
                      <p:cNvPr id="45063" name="Object 3">
                        <a:extLst>
                          <a:ext uri="{FF2B5EF4-FFF2-40B4-BE49-F238E27FC236}">
                            <a16:creationId xmlns:a16="http://schemas.microsoft.com/office/drawing/2014/main" id="{F6C39C13-B4AD-F34C-AF10-D29C063D5D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6545" y="4467470"/>
                        <a:ext cx="851477" cy="737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73872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9C1B04-D96C-4D4D-91FE-D301FE29414C}"/>
              </a:ext>
            </a:extLst>
          </p:cNvPr>
          <p:cNvSpPr/>
          <p:nvPr/>
        </p:nvSpPr>
        <p:spPr>
          <a:xfrm>
            <a:off x="2549422" y="4301229"/>
            <a:ext cx="4717493" cy="102041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42561" y="5830200"/>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Cahn-Hilliard Dynamics</a:t>
            </a:r>
          </a:p>
        </p:txBody>
      </p:sp>
      <p:graphicFrame>
        <p:nvGraphicFramePr>
          <p:cNvPr id="15" name="Object 2">
            <a:extLst>
              <a:ext uri="{FF2B5EF4-FFF2-40B4-BE49-F238E27FC236}">
                <a16:creationId xmlns:a16="http://schemas.microsoft.com/office/drawing/2014/main" id="{1292070C-F226-EC43-A1BE-E845BD499110}"/>
              </a:ext>
            </a:extLst>
          </p:cNvPr>
          <p:cNvGraphicFramePr>
            <a:graphicFrameLocks noChangeAspect="1"/>
          </p:cNvGraphicFramePr>
          <p:nvPr>
            <p:extLst>
              <p:ext uri="{D42A27DB-BD31-4B8C-83A1-F6EECF244321}">
                <p14:modId xmlns:p14="http://schemas.microsoft.com/office/powerpoint/2010/main" val="550118177"/>
              </p:ext>
            </p:extLst>
          </p:nvPr>
        </p:nvGraphicFramePr>
        <p:xfrm>
          <a:off x="3434970" y="1380781"/>
          <a:ext cx="1473200" cy="387350"/>
        </p:xfrm>
        <a:graphic>
          <a:graphicData uri="http://schemas.openxmlformats.org/presentationml/2006/ole">
            <mc:AlternateContent xmlns:mc="http://schemas.openxmlformats.org/markup-compatibility/2006">
              <mc:Choice xmlns:v="urn:schemas-microsoft-com:vml" Requires="v">
                <p:oleObj spid="_x0000_s11321" name="Equation" r:id="rId4" imgW="723900" imgH="190500" progId="Equation.DSMT4">
                  <p:embed/>
                </p:oleObj>
              </mc:Choice>
              <mc:Fallback>
                <p:oleObj name="Equation" r:id="rId4" imgW="723900" imgH="190500" progId="Equation.DSMT4">
                  <p:embed/>
                  <p:pic>
                    <p:nvPicPr>
                      <p:cNvPr id="45059" name="Object 2">
                        <a:extLst>
                          <a:ext uri="{FF2B5EF4-FFF2-40B4-BE49-F238E27FC236}">
                            <a16:creationId xmlns:a16="http://schemas.microsoft.com/office/drawing/2014/main" id="{8156999B-FA0E-4E4D-8C46-22E21CE222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4970" y="1380781"/>
                        <a:ext cx="1473200"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7" name="Rectangle 4">
            <a:extLst>
              <a:ext uri="{FF2B5EF4-FFF2-40B4-BE49-F238E27FC236}">
                <a16:creationId xmlns:a16="http://schemas.microsoft.com/office/drawing/2014/main" id="{A4AB971B-4CC0-FF42-9D6C-96DBED55D499}"/>
              </a:ext>
            </a:extLst>
          </p:cNvPr>
          <p:cNvSpPr>
            <a:spLocks noChangeArrowheads="1"/>
          </p:cNvSpPr>
          <p:nvPr/>
        </p:nvSpPr>
        <p:spPr bwMode="auto">
          <a:xfrm>
            <a:off x="851314" y="1331155"/>
            <a:ext cx="7409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Flux:</a:t>
            </a:r>
          </a:p>
        </p:txBody>
      </p:sp>
      <p:sp>
        <p:nvSpPr>
          <p:cNvPr id="18" name="Rectangle 5">
            <a:extLst>
              <a:ext uri="{FF2B5EF4-FFF2-40B4-BE49-F238E27FC236}">
                <a16:creationId xmlns:a16="http://schemas.microsoft.com/office/drawing/2014/main" id="{37D34CFF-C6D2-C344-B66A-11B71A64235B}"/>
              </a:ext>
            </a:extLst>
          </p:cNvPr>
          <p:cNvSpPr>
            <a:spLocks noChangeArrowheads="1"/>
          </p:cNvSpPr>
          <p:nvPr/>
        </p:nvSpPr>
        <p:spPr bwMode="auto">
          <a:xfrm>
            <a:off x="784762" y="3465243"/>
            <a:ext cx="23663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a:t>Chemical potential:</a:t>
            </a:r>
          </a:p>
        </p:txBody>
      </p:sp>
      <p:sp>
        <p:nvSpPr>
          <p:cNvPr id="19" name="Rectangle 6">
            <a:extLst>
              <a:ext uri="{FF2B5EF4-FFF2-40B4-BE49-F238E27FC236}">
                <a16:creationId xmlns:a16="http://schemas.microsoft.com/office/drawing/2014/main" id="{DC7763B9-5C54-5D46-8DE1-F8E52AAE0AE3}"/>
              </a:ext>
            </a:extLst>
          </p:cNvPr>
          <p:cNvSpPr>
            <a:spLocks noChangeArrowheads="1"/>
          </p:cNvSpPr>
          <p:nvPr/>
        </p:nvSpPr>
        <p:spPr bwMode="auto">
          <a:xfrm>
            <a:off x="784762" y="4611383"/>
            <a:ext cx="1611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Combine all:</a:t>
            </a:r>
          </a:p>
        </p:txBody>
      </p:sp>
      <p:graphicFrame>
        <p:nvGraphicFramePr>
          <p:cNvPr id="21" name="Object 3">
            <a:extLst>
              <a:ext uri="{FF2B5EF4-FFF2-40B4-BE49-F238E27FC236}">
                <a16:creationId xmlns:a16="http://schemas.microsoft.com/office/drawing/2014/main" id="{5F3B2B10-8536-2B4C-8018-B9DB6AF9D1DC}"/>
              </a:ext>
            </a:extLst>
          </p:cNvPr>
          <p:cNvGraphicFramePr>
            <a:graphicFrameLocks noChangeAspect="1"/>
          </p:cNvGraphicFramePr>
          <p:nvPr>
            <p:extLst>
              <p:ext uri="{D42A27DB-BD31-4B8C-83A1-F6EECF244321}">
                <p14:modId xmlns:p14="http://schemas.microsoft.com/office/powerpoint/2010/main" val="2695824210"/>
              </p:ext>
            </p:extLst>
          </p:nvPr>
        </p:nvGraphicFramePr>
        <p:xfrm>
          <a:off x="3727643" y="3167744"/>
          <a:ext cx="1030287" cy="892175"/>
        </p:xfrm>
        <a:graphic>
          <a:graphicData uri="http://schemas.openxmlformats.org/presentationml/2006/ole">
            <mc:AlternateContent xmlns:mc="http://schemas.openxmlformats.org/markup-compatibility/2006">
              <mc:Choice xmlns:v="urn:schemas-microsoft-com:vml" Requires="v">
                <p:oleObj spid="_x0000_s11322" name="Equation" r:id="rId6" imgW="482600" imgH="419100" progId="Equation.DSMT4">
                  <p:embed/>
                </p:oleObj>
              </mc:Choice>
              <mc:Fallback>
                <p:oleObj name="Equation" r:id="rId6" imgW="482600" imgH="419100" progId="Equation.DSMT4">
                  <p:embed/>
                  <p:pic>
                    <p:nvPicPr>
                      <p:cNvPr id="45063" name="Object 3">
                        <a:extLst>
                          <a:ext uri="{FF2B5EF4-FFF2-40B4-BE49-F238E27FC236}">
                            <a16:creationId xmlns:a16="http://schemas.microsoft.com/office/drawing/2014/main" id="{F6C39C13-B4AD-F34C-AF10-D29C063D5D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7643" y="3167744"/>
                        <a:ext cx="1030287" cy="892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2" name="Rectangle 8">
            <a:extLst>
              <a:ext uri="{FF2B5EF4-FFF2-40B4-BE49-F238E27FC236}">
                <a16:creationId xmlns:a16="http://schemas.microsoft.com/office/drawing/2014/main" id="{5184CD07-79CC-C943-8522-AA931BD9E720}"/>
              </a:ext>
            </a:extLst>
          </p:cNvPr>
          <p:cNvSpPr>
            <a:spLocks noChangeArrowheads="1"/>
          </p:cNvSpPr>
          <p:nvPr/>
        </p:nvSpPr>
        <p:spPr bwMode="auto">
          <a:xfrm>
            <a:off x="771939" y="2282687"/>
            <a:ext cx="23920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Mass conservation: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84FFD69-3E5E-244F-A692-3745A72D5677}"/>
                  </a:ext>
                </a:extLst>
              </p:cNvPr>
              <p:cNvSpPr txBox="1"/>
              <p:nvPr/>
            </p:nvSpPr>
            <p:spPr>
              <a:xfrm>
                <a:off x="3434970" y="2071411"/>
                <a:ext cx="1615635"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𝜕𝜙</m:t>
                          </m:r>
                        </m:num>
                        <m:den>
                          <m:r>
                            <a:rPr lang="en-US" sz="2400" b="0" i="1" smtClean="0">
                              <a:latin typeface="Cambria Math" panose="02040503050406030204" pitchFamily="18" charset="0"/>
                            </a:rPr>
                            <m:t>𝜕</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𝐽</m:t>
                      </m:r>
                    </m:oMath>
                  </m:oMathPara>
                </a14:m>
                <a:endParaRPr lang="en-US" sz="2400" dirty="0"/>
              </a:p>
            </p:txBody>
          </p:sp>
        </mc:Choice>
        <mc:Fallback xmlns="">
          <p:sp>
            <p:nvSpPr>
              <p:cNvPr id="2" name="TextBox 1">
                <a:extLst>
                  <a:ext uri="{FF2B5EF4-FFF2-40B4-BE49-F238E27FC236}">
                    <a16:creationId xmlns:a16="http://schemas.microsoft.com/office/drawing/2014/main" id="{E84FFD69-3E5E-244F-A692-3745A72D5677}"/>
                  </a:ext>
                </a:extLst>
              </p:cNvPr>
              <p:cNvSpPr txBox="1">
                <a:spLocks noRot="1" noChangeAspect="1" noMove="1" noResize="1" noEditPoints="1" noAdjustHandles="1" noChangeArrowheads="1" noChangeShapeType="1" noTextEdit="1"/>
              </p:cNvSpPr>
              <p:nvPr/>
            </p:nvSpPr>
            <p:spPr>
              <a:xfrm>
                <a:off x="3434970" y="2071411"/>
                <a:ext cx="1615635" cy="702244"/>
              </a:xfrm>
              <a:prstGeom prst="rect">
                <a:avLst/>
              </a:prstGeom>
              <a:blipFill>
                <a:blip r:embed="rId8"/>
                <a:stretch>
                  <a:fillRect l="-6250" t="-3571" r="-5469" b="-160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2411B2-1352-1E48-954B-A4C685601752}"/>
                  </a:ext>
                </a:extLst>
              </p:cNvPr>
              <p:cNvSpPr txBox="1"/>
              <p:nvPr/>
            </p:nvSpPr>
            <p:spPr>
              <a:xfrm>
                <a:off x="2624211" y="4499033"/>
                <a:ext cx="4567917" cy="686663"/>
              </a:xfrm>
              <a:prstGeom prst="rect">
                <a:avLst/>
              </a:prstGeom>
              <a:noFill/>
            </p:spPr>
            <p:txBody>
              <a:bodyPr wrap="none" lIns="0" tIns="0" rIns="0" bIns="0" rtlCol="0">
                <a:spAutoFit/>
              </a:bodyPr>
              <a:lstStyle/>
              <a:p>
                <a14:m>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𝜕𝜙</m:t>
                        </m:r>
                      </m:num>
                      <m:den>
                        <m:r>
                          <a:rPr lang="en-US" sz="2800" b="0" i="1" smtClean="0">
                            <a:latin typeface="Cambria Math" panose="02040503050406030204" pitchFamily="18" charset="0"/>
                          </a:rPr>
                          <m:t>𝜕</m:t>
                        </m:r>
                        <m:r>
                          <a:rPr lang="en-US" sz="2800" b="0" i="1" smtClean="0">
                            <a:latin typeface="Cambria Math" panose="02040503050406030204" pitchFamily="18" charset="0"/>
                          </a:rPr>
                          <m:t>𝑡</m:t>
                        </m:r>
                      </m:den>
                    </m:f>
                    <m:r>
                      <a:rPr lang="en-US" sz="2800" b="0" i="1" smtClean="0">
                        <a:latin typeface="Cambria Math" panose="02040503050406030204" pitchFamily="18" charset="0"/>
                      </a:rPr>
                      <m:t>=</m:t>
                    </m:r>
                    <m:r>
                      <m:rPr>
                        <m:sty m:val="p"/>
                      </m:rPr>
                      <a:rPr lang="en-US" sz="2800" b="0" i="0" smtClean="0">
                        <a:latin typeface="Cambria Math" panose="02040503050406030204" pitchFamily="18" charset="0"/>
                      </a:rPr>
                      <m:t>∇</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𝑀</m:t>
                        </m:r>
                        <m:r>
                          <m:rPr>
                            <m:sty m:val="p"/>
                          </m:rPr>
                          <a:rPr lang="en-US" sz="2800" b="0" i="0" smtClean="0">
                            <a:latin typeface="Cambria Math" panose="02040503050406030204" pitchFamily="18" charset="0"/>
                          </a:rPr>
                          <m:t>∇</m:t>
                        </m:r>
                        <m:r>
                          <a:rPr lang="en-US" sz="2800" b="0" i="1" smtClean="0">
                            <a:latin typeface="Cambria Math" panose="02040503050406030204" pitchFamily="18" charset="0"/>
                          </a:rPr>
                          <m:t>𝜇</m:t>
                        </m:r>
                      </m:e>
                    </m:d>
                    <m:r>
                      <a:rPr lang="en-US" sz="2800" b="0" i="1" smtClean="0">
                        <a:latin typeface="Cambria Math" panose="02040503050406030204" pitchFamily="18" charset="0"/>
                      </a:rPr>
                      <m:t>=</m:t>
                    </m:r>
                  </m:oMath>
                </a14:m>
                <a:r>
                  <a:rPr lang="en-US" sz="2800" dirty="0"/>
                  <a:t> </a:t>
                </a:r>
                <a14:m>
                  <m:oMath xmlns:m="http://schemas.openxmlformats.org/officeDocument/2006/math">
                    <m:r>
                      <m:rPr>
                        <m:sty m:val="p"/>
                      </m:rPr>
                      <a:rPr lang="en-US" sz="2800">
                        <a:latin typeface="Cambria Math" panose="02040503050406030204" pitchFamily="18" charset="0"/>
                      </a:rPr>
                      <m:t>∇</m:t>
                    </m:r>
                    <m:r>
                      <a:rPr lang="en-US" sz="2800" i="1">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𝑀</m:t>
                        </m:r>
                        <m:r>
                          <m:rPr>
                            <m:sty m:val="p"/>
                          </m:rPr>
                          <a:rPr lang="en-US" sz="280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𝛿</m:t>
                            </m:r>
                            <m:r>
                              <a:rPr lang="en-US" sz="2800" b="0" i="1" smtClean="0">
                                <a:latin typeface="Cambria Math" panose="02040503050406030204" pitchFamily="18" charset="0"/>
                              </a:rPr>
                              <m:t>𝐹</m:t>
                            </m:r>
                          </m:num>
                          <m:den>
                            <m:r>
                              <a:rPr lang="en-US" sz="2800" b="0" i="1" smtClean="0">
                                <a:latin typeface="Cambria Math" panose="02040503050406030204" pitchFamily="18" charset="0"/>
                              </a:rPr>
                              <m:t>𝛿𝜙</m:t>
                            </m:r>
                          </m:den>
                        </m:f>
                      </m:e>
                    </m:d>
                  </m:oMath>
                </a14:m>
                <a:endParaRPr lang="en-US" sz="2800" dirty="0"/>
              </a:p>
            </p:txBody>
          </p:sp>
        </mc:Choice>
        <mc:Fallback xmlns="">
          <p:sp>
            <p:nvSpPr>
              <p:cNvPr id="25" name="TextBox 24">
                <a:extLst>
                  <a:ext uri="{FF2B5EF4-FFF2-40B4-BE49-F238E27FC236}">
                    <a16:creationId xmlns:a16="http://schemas.microsoft.com/office/drawing/2014/main" id="{E92411B2-1352-1E48-954B-A4C685601752}"/>
                  </a:ext>
                </a:extLst>
              </p:cNvPr>
              <p:cNvSpPr txBox="1">
                <a:spLocks noRot="1" noChangeAspect="1" noMove="1" noResize="1" noEditPoints="1" noAdjustHandles="1" noChangeArrowheads="1" noChangeShapeType="1" noTextEdit="1"/>
              </p:cNvSpPr>
              <p:nvPr/>
            </p:nvSpPr>
            <p:spPr>
              <a:xfrm>
                <a:off x="2624211" y="4499033"/>
                <a:ext cx="4567917" cy="686663"/>
              </a:xfrm>
              <a:prstGeom prst="rect">
                <a:avLst/>
              </a:prstGeom>
              <a:blipFill>
                <a:blip r:embed="rId9"/>
                <a:stretch>
                  <a:fillRect l="-2770" t="-1818" b="-16364"/>
                </a:stretch>
              </a:blipFill>
            </p:spPr>
            <p:txBody>
              <a:bodyPr/>
              <a:lstStyle/>
              <a:p>
                <a:r>
                  <a:rPr lang="en-US">
                    <a:noFill/>
                  </a:rPr>
                  <a:t> </a:t>
                </a:r>
              </a:p>
            </p:txBody>
          </p:sp>
        </mc:Fallback>
      </mc:AlternateContent>
      <p:sp>
        <p:nvSpPr>
          <p:cNvPr id="28" name="Rectangle 6">
            <a:extLst>
              <a:ext uri="{FF2B5EF4-FFF2-40B4-BE49-F238E27FC236}">
                <a16:creationId xmlns:a16="http://schemas.microsoft.com/office/drawing/2014/main" id="{881E0C69-A769-F348-B0BA-DDAAE36A4BED}"/>
              </a:ext>
            </a:extLst>
          </p:cNvPr>
          <p:cNvSpPr>
            <a:spLocks noChangeArrowheads="1"/>
          </p:cNvSpPr>
          <p:nvPr/>
        </p:nvSpPr>
        <p:spPr bwMode="auto">
          <a:xfrm>
            <a:off x="457200" y="5630145"/>
            <a:ext cx="32383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4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2000" dirty="0"/>
              <a:t>The Cahn-Hilliard equation</a:t>
            </a:r>
          </a:p>
        </p:txBody>
      </p:sp>
      <p:sp>
        <p:nvSpPr>
          <p:cNvPr id="9" name="Bent Arrow 8">
            <a:extLst>
              <a:ext uri="{FF2B5EF4-FFF2-40B4-BE49-F238E27FC236}">
                <a16:creationId xmlns:a16="http://schemas.microsoft.com/office/drawing/2014/main" id="{25D67CBA-7880-9240-A18F-1B631A44318E}"/>
              </a:ext>
            </a:extLst>
          </p:cNvPr>
          <p:cNvSpPr/>
          <p:nvPr/>
        </p:nvSpPr>
        <p:spPr>
          <a:xfrm rot="5400000" flipH="1">
            <a:off x="3999749" y="5240045"/>
            <a:ext cx="486073" cy="876611"/>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429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8" grpId="0"/>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extLst>
              <p:ext uri="{D42A27DB-BD31-4B8C-83A1-F6EECF244321}">
                <p14:modId xmlns:p14="http://schemas.microsoft.com/office/powerpoint/2010/main" val="1936022590"/>
              </p:ext>
            </p:extLst>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2316" name="MathType 5.0 Equation" r:id="rId4" imgW="1727200" imgH="444500" progId="Equation.DSMT4">
                  <p:embed/>
                </p:oleObj>
              </mc:Choice>
              <mc:Fallback>
                <p:oleObj name="MathType 5.0 Equation" r:id="rId4" imgW="17272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33" name="Picture 32" descr="Chart&#10;&#10;Description automatically generated">
            <a:extLst>
              <a:ext uri="{FF2B5EF4-FFF2-40B4-BE49-F238E27FC236}">
                <a16:creationId xmlns:a16="http://schemas.microsoft.com/office/drawing/2014/main" id="{63FF1780-0DC9-7544-AF4D-E17F90A0DE70}"/>
              </a:ext>
            </a:extLst>
          </p:cNvPr>
          <p:cNvPicPr>
            <a:picLocks noChangeAspect="1"/>
          </p:cNvPicPr>
          <p:nvPr/>
        </p:nvPicPr>
        <p:blipFill>
          <a:blip r:embed="rId6"/>
          <a:stretch>
            <a:fillRect/>
          </a:stretch>
        </p:blipFill>
        <p:spPr>
          <a:xfrm>
            <a:off x="2813844" y="2436303"/>
            <a:ext cx="3033305" cy="2865372"/>
          </a:xfrm>
          <a:prstGeom prst="rect">
            <a:avLst/>
          </a:prstGeom>
        </p:spPr>
      </p:pic>
      <p:sp>
        <p:nvSpPr>
          <p:cNvPr id="34" name="Rectangle 33">
            <a:extLst>
              <a:ext uri="{FF2B5EF4-FFF2-40B4-BE49-F238E27FC236}">
                <a16:creationId xmlns:a16="http://schemas.microsoft.com/office/drawing/2014/main" id="{6204D5D5-2019-D245-9E42-1CD71ED78024}"/>
              </a:ext>
            </a:extLst>
          </p:cNvPr>
          <p:cNvSpPr/>
          <p:nvPr/>
        </p:nvSpPr>
        <p:spPr>
          <a:xfrm>
            <a:off x="4444112" y="4940804"/>
            <a:ext cx="332142"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endParaRPr lang="en-US" sz="1600" i="1" dirty="0"/>
          </a:p>
        </p:txBody>
      </p:sp>
      <p:sp>
        <p:nvSpPr>
          <p:cNvPr id="35" name="Rectangle 34">
            <a:extLst>
              <a:ext uri="{FF2B5EF4-FFF2-40B4-BE49-F238E27FC236}">
                <a16:creationId xmlns:a16="http://schemas.microsoft.com/office/drawing/2014/main" id="{D870B94B-4CCF-D347-88A0-6C557F74EA0A}"/>
              </a:ext>
            </a:extLst>
          </p:cNvPr>
          <p:cNvSpPr/>
          <p:nvPr/>
        </p:nvSpPr>
        <p:spPr>
          <a:xfrm>
            <a:off x="3669228" y="3905825"/>
            <a:ext cx="418704" cy="338554"/>
          </a:xfrm>
          <a:prstGeom prst="rect">
            <a:avLst/>
          </a:prstGeom>
          <a:solidFill>
            <a:schemeClr val="bg1"/>
          </a:solidFill>
        </p:spPr>
        <p:txBody>
          <a:bodyPr wrap="none">
            <a:spAutoFit/>
          </a:bodyPr>
          <a:lstStyle/>
          <a:p>
            <a:r>
              <a:rPr lang="en-US" sz="1600" i="1" dirty="0">
                <a:latin typeface="Arial" charset="0"/>
                <a:ea typeface="ＭＳ Ｐゴシック" charset="0"/>
                <a:cs typeface="ＭＳ Ｐゴシック" charset="0"/>
              </a:rPr>
              <a:t>C</a:t>
            </a:r>
            <a:r>
              <a:rPr lang="en-US" sz="1600" i="1" baseline="-25000" dirty="0">
                <a:latin typeface="Symbol" pitchFamily="2" charset="2"/>
                <a:ea typeface="ＭＳ Ｐゴシック" charset="0"/>
                <a:cs typeface="ＭＳ Ｐゴシック" charset="0"/>
              </a:rPr>
              <a:t>a</a:t>
            </a:r>
            <a:endParaRPr lang="en-US" sz="1600" i="1" dirty="0"/>
          </a:p>
        </p:txBody>
      </p:sp>
      <p:sp>
        <p:nvSpPr>
          <p:cNvPr id="36" name="Rectangle 35">
            <a:extLst>
              <a:ext uri="{FF2B5EF4-FFF2-40B4-BE49-F238E27FC236}">
                <a16:creationId xmlns:a16="http://schemas.microsoft.com/office/drawing/2014/main" id="{91F8CFFD-1EA6-174C-BE31-A250203F50AC}"/>
              </a:ext>
            </a:extLst>
          </p:cNvPr>
          <p:cNvSpPr/>
          <p:nvPr/>
        </p:nvSpPr>
        <p:spPr>
          <a:xfrm>
            <a:off x="5172049" y="3722772"/>
            <a:ext cx="407484" cy="338554"/>
          </a:xfrm>
          <a:prstGeom prst="rect">
            <a:avLst/>
          </a:prstGeom>
          <a:solidFill>
            <a:schemeClr val="bg1"/>
          </a:solidFill>
        </p:spPr>
        <p:txBody>
          <a:bodyPr wrap="none">
            <a:spAutoFit/>
          </a:bodyPr>
          <a:lstStyle/>
          <a:p>
            <a:r>
              <a:rPr lang="en-US" sz="1600" i="1" dirty="0" err="1">
                <a:latin typeface="Arial" charset="0"/>
                <a:ea typeface="ＭＳ Ｐゴシック" charset="0"/>
                <a:cs typeface="ＭＳ Ｐゴシック" charset="0"/>
              </a:rPr>
              <a:t>C</a:t>
            </a:r>
            <a:r>
              <a:rPr lang="en-US" sz="1600" i="1" baseline="-25000" dirty="0" err="1">
                <a:latin typeface="Symbol" pitchFamily="2" charset="2"/>
                <a:ea typeface="ＭＳ Ｐゴシック" charset="0"/>
                <a:cs typeface="ＭＳ Ｐゴシック" charset="0"/>
              </a:rPr>
              <a:t>b</a:t>
            </a:r>
            <a:endParaRPr lang="en-US" sz="1600" i="1" dirty="0"/>
          </a:p>
        </p:txBody>
      </p:sp>
      <p:cxnSp>
        <p:nvCxnSpPr>
          <p:cNvPr id="37" name="Straight Connector 36">
            <a:extLst>
              <a:ext uri="{FF2B5EF4-FFF2-40B4-BE49-F238E27FC236}">
                <a16:creationId xmlns:a16="http://schemas.microsoft.com/office/drawing/2014/main" id="{0DB4F60E-CF75-0840-9177-0131BD66A7AF}"/>
              </a:ext>
            </a:extLst>
          </p:cNvPr>
          <p:cNvCxnSpPr>
            <a:cxnSpLocks/>
          </p:cNvCxnSpPr>
          <p:nvPr/>
        </p:nvCxnSpPr>
        <p:spPr>
          <a:xfrm flipH="1">
            <a:off x="3690458" y="4179079"/>
            <a:ext cx="93137" cy="380998"/>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6D5E07-A6B4-9040-B03F-302D9340E29C}"/>
              </a:ext>
            </a:extLst>
          </p:cNvPr>
          <p:cNvCxnSpPr>
            <a:cxnSpLocks/>
          </p:cNvCxnSpPr>
          <p:nvPr/>
        </p:nvCxnSpPr>
        <p:spPr>
          <a:xfrm>
            <a:off x="5375791" y="4061326"/>
            <a:ext cx="203742" cy="325700"/>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A64699D-F504-8D44-AC45-9D12E5ADA0DB}"/>
              </a:ext>
            </a:extLst>
          </p:cNvPr>
          <p:cNvCxnSpPr>
            <a:cxnSpLocks/>
          </p:cNvCxnSpPr>
          <p:nvPr/>
        </p:nvCxnSpPr>
        <p:spPr>
          <a:xfrm flipH="1" flipV="1">
            <a:off x="4087932" y="1950257"/>
            <a:ext cx="209070" cy="5000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369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Overview</a:t>
            </a:r>
          </a:p>
        </p:txBody>
      </p:sp>
      <p:sp>
        <p:nvSpPr>
          <p:cNvPr id="3" name="Content Placeholder 2"/>
          <p:cNvSpPr>
            <a:spLocks noGrp="1"/>
          </p:cNvSpPr>
          <p:nvPr>
            <p:ph idx="1"/>
          </p:nvPr>
        </p:nvSpPr>
        <p:spPr>
          <a:xfrm>
            <a:off x="457200" y="1241532"/>
            <a:ext cx="8229600" cy="4913930"/>
          </a:xfrm>
        </p:spPr>
        <p:txBody>
          <a:bodyPr>
            <a:noAutofit/>
          </a:bodyPr>
          <a:lstStyle/>
          <a:p>
            <a:r>
              <a:rPr lang="en-US" sz="2600" dirty="0"/>
              <a:t>Introductions to the Phase Field Method (~30 mins)</a:t>
            </a:r>
          </a:p>
          <a:p>
            <a:r>
              <a:rPr lang="en-US" sz="2600" dirty="0"/>
              <a:t>Introduction to PRISMS-PF (~30 mins)</a:t>
            </a:r>
          </a:p>
          <a:p>
            <a:r>
              <a:rPr lang="en-US" sz="2600" dirty="0"/>
              <a:t>Q&amp;A Period (~10 mins)</a:t>
            </a:r>
          </a:p>
          <a:p>
            <a:r>
              <a:rPr lang="en-US" sz="2600" dirty="0"/>
              <a:t>Interactive demo session (50 mins)</a:t>
            </a:r>
          </a:p>
          <a:p>
            <a:r>
              <a:rPr lang="en-US" sz="2600" dirty="0"/>
              <a:t>A set of </a:t>
            </a:r>
            <a:r>
              <a:rPr lang="en-US" sz="2600" b="1" dirty="0"/>
              <a:t>exercises</a:t>
            </a:r>
            <a:r>
              <a:rPr lang="en-US" sz="2600" dirty="0"/>
              <a:t> and some </a:t>
            </a:r>
            <a:r>
              <a:rPr lang="en-US" sz="2600" b="1" dirty="0"/>
              <a:t>useful links </a:t>
            </a:r>
            <a:r>
              <a:rPr lang="en-US" sz="2600" dirty="0"/>
              <a:t>will be sent to </a:t>
            </a:r>
            <a:r>
              <a:rPr lang="en-US" sz="2600" b="1" dirty="0"/>
              <a:t>all participants</a:t>
            </a:r>
            <a:r>
              <a:rPr lang="en-US" sz="2600" dirty="0"/>
              <a:t> on the second half of the session. </a:t>
            </a:r>
          </a:p>
          <a:p>
            <a:r>
              <a:rPr lang="en-US" sz="2600" dirty="0"/>
              <a:t>If there is any time left, you can start working on the problem set.</a:t>
            </a:r>
          </a:p>
          <a:p>
            <a:r>
              <a:rPr lang="en-US" sz="2600" dirty="0"/>
              <a:t>We will spend the entire session on </a:t>
            </a:r>
            <a:r>
              <a:rPr lang="en-US" sz="2600" b="1" dirty="0"/>
              <a:t>Wednesday </a:t>
            </a:r>
            <a:r>
              <a:rPr lang="en-US" sz="2600" dirty="0"/>
              <a:t>answering questions about the exercises (and PRISMS-PF usage in general) </a:t>
            </a:r>
          </a:p>
          <a:p>
            <a:pPr marL="0" indent="0">
              <a:buNone/>
            </a:pPr>
            <a:endParaRPr lang="en-US" sz="2600" dirty="0"/>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582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3401"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3402"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3403"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3404"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cxnSp>
        <p:nvCxnSpPr>
          <p:cNvPr id="13" name="Straight Connector 12">
            <a:extLst>
              <a:ext uri="{FF2B5EF4-FFF2-40B4-BE49-F238E27FC236}">
                <a16:creationId xmlns:a16="http://schemas.microsoft.com/office/drawing/2014/main" id="{628560BA-0895-2544-BBBF-94DD405BD8C2}"/>
              </a:ext>
            </a:extLst>
          </p:cNvPr>
          <p:cNvCxnSpPr>
            <a:cxnSpLocks/>
          </p:cNvCxnSpPr>
          <p:nvPr/>
        </p:nvCxnSpPr>
        <p:spPr>
          <a:xfrm flipH="1" flipV="1">
            <a:off x="4140941" y="1976594"/>
            <a:ext cx="209070" cy="500052"/>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805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4425"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4426"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4427"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4428"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4" name="Oval 13">
            <a:extLst>
              <a:ext uri="{FF2B5EF4-FFF2-40B4-BE49-F238E27FC236}">
                <a16:creationId xmlns:a16="http://schemas.microsoft.com/office/drawing/2014/main" id="{1F872DDD-5E22-CD49-9DF1-1461D22E446A}"/>
              </a:ext>
            </a:extLst>
          </p:cNvPr>
          <p:cNvSpPr/>
          <p:nvPr/>
        </p:nvSpPr>
        <p:spPr>
          <a:xfrm>
            <a:off x="4310314" y="1201567"/>
            <a:ext cx="1516182" cy="92333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5281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5471"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5472"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5473"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5474"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Rectangle 6">
            <a:extLst>
              <a:ext uri="{FF2B5EF4-FFF2-40B4-BE49-F238E27FC236}">
                <a16:creationId xmlns:a16="http://schemas.microsoft.com/office/drawing/2014/main" id="{391AC8A6-BDC2-3A48-9C5F-2D77F620B2D7}"/>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8" name="Object 3">
            <a:extLst>
              <a:ext uri="{FF2B5EF4-FFF2-40B4-BE49-F238E27FC236}">
                <a16:creationId xmlns:a16="http://schemas.microsoft.com/office/drawing/2014/main" id="{715890AC-5BDC-464F-B068-8047293B24FB}"/>
              </a:ext>
            </a:extLst>
          </p:cNvPr>
          <p:cNvGraphicFramePr>
            <a:graphicFrameLocks noChangeAspect="1"/>
          </p:cNvGraphicFramePr>
          <p:nvPr>
            <p:extLst>
              <p:ext uri="{D42A27DB-BD31-4B8C-83A1-F6EECF244321}">
                <p14:modId xmlns:p14="http://schemas.microsoft.com/office/powerpoint/2010/main" val="3804211776"/>
              </p:ext>
            </p:extLst>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5475" name="MathType 5.0 Equation" r:id="rId13" imgW="1181100" imgH="431800" progId="Equation.DSMT4">
                  <p:embed/>
                </p:oleObj>
              </mc:Choice>
              <mc:Fallback>
                <p:oleObj name="MathType 5.0 Equation" r:id="rId13" imgW="1181100" imgH="431800" progId="Equation.DSMT4">
                  <p:embed/>
                  <p:pic>
                    <p:nvPicPr>
                      <p:cNvPr id="14" name="Object 3">
                        <a:extLst>
                          <a:ext uri="{FF2B5EF4-FFF2-40B4-BE49-F238E27FC236}">
                            <a16:creationId xmlns:a16="http://schemas.microsoft.com/office/drawing/2014/main" id="{13468789-CCC6-8242-9765-44F2E4B896A4}"/>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78466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6495"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6496"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6497"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6498"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Rectangle 6">
            <a:extLst>
              <a:ext uri="{FF2B5EF4-FFF2-40B4-BE49-F238E27FC236}">
                <a16:creationId xmlns:a16="http://schemas.microsoft.com/office/drawing/2014/main" id="{8C20C238-7D8B-1046-8347-7C7926C6A023}"/>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4" name="Object 3">
            <a:extLst>
              <a:ext uri="{FF2B5EF4-FFF2-40B4-BE49-F238E27FC236}">
                <a16:creationId xmlns:a16="http://schemas.microsoft.com/office/drawing/2014/main" id="{13468789-CCC6-8242-9765-44F2E4B896A4}"/>
              </a:ext>
            </a:extLst>
          </p:cNvPr>
          <p:cNvGraphicFramePr>
            <a:graphicFrameLocks noChangeAspect="1"/>
          </p:cNvGraphicFramePr>
          <p:nvPr>
            <p:extLst>
              <p:ext uri="{D42A27DB-BD31-4B8C-83A1-F6EECF244321}">
                <p14:modId xmlns:p14="http://schemas.microsoft.com/office/powerpoint/2010/main" val="2388245302"/>
              </p:ext>
            </p:extLst>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6499" name="MathType 5.0 Equation" r:id="rId13" imgW="1181100" imgH="431800" progId="Equation.DSMT4">
                  <p:embed/>
                </p:oleObj>
              </mc:Choice>
              <mc:Fallback>
                <p:oleObj name="MathType 5.0 Equation" r:id="rId13" imgW="1181100" imgH="431800" progId="Equation.DSMT4">
                  <p:embed/>
                  <p:pic>
                    <p:nvPicPr>
                      <p:cNvPr id="13" name="Object 3">
                        <a:extLst>
                          <a:ext uri="{FF2B5EF4-FFF2-40B4-BE49-F238E27FC236}">
                            <a16:creationId xmlns:a16="http://schemas.microsoft.com/office/drawing/2014/main" id="{DA84D34C-FBD4-C64D-A899-66D31B3D66D2}"/>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DF9850-71B2-E049-B68A-F8951D984FA9}"/>
                  </a:ext>
                </a:extLst>
              </p:cNvPr>
              <p:cNvSpPr txBox="1"/>
              <p:nvPr/>
            </p:nvSpPr>
            <p:spPr>
              <a:xfrm>
                <a:off x="2183632" y="5245285"/>
                <a:ext cx="456701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𝛿</m:t>
                          </m:r>
                          <m:r>
                            <a:rPr lang="en-US" sz="2400" b="0" i="1" smtClean="0">
                              <a:latin typeface="Cambria Math" panose="02040503050406030204" pitchFamily="18" charset="0"/>
                            </a:rPr>
                            <m:t>𝐹</m:t>
                          </m:r>
                        </m:num>
                        <m:den>
                          <m:r>
                            <a:rPr lang="en-US" sz="2400" b="0" i="1" smtClean="0">
                              <a:latin typeface="Cambria Math" panose="02040503050406030204" pitchFamily="18" charset="0"/>
                            </a:rPr>
                            <m:t>𝛿</m:t>
                          </m:r>
                          <m:r>
                            <a:rPr lang="en-US" sz="2400" b="0" i="1" smtClean="0">
                              <a:latin typeface="Cambria Math" panose="02040503050406030204" pitchFamily="18" charset="0"/>
                            </a:rPr>
                            <m:t>𝑐</m:t>
                          </m:r>
                        </m:den>
                      </m:f>
                      <m:r>
                        <a:rPr lang="en-US" sz="2400" b="0" i="1" smtClean="0">
                          <a:latin typeface="Cambria Math" panose="02040503050406030204" pitchFamily="18" charset="0"/>
                        </a:rPr>
                        <m:t>=2</m:t>
                      </m:r>
                      <m:r>
                        <a:rPr lang="en-US" sz="2400" b="0" i="1" smtClean="0">
                          <a:latin typeface="Cambria Math" panose="02040503050406030204" pitchFamily="18" charset="0"/>
                        </a:rPr>
                        <m:t>𝑊𝑐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𝑐</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𝐾</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𝑐</m:t>
                      </m:r>
                    </m:oMath>
                  </m:oMathPara>
                </a14:m>
                <a:endParaRPr lang="en-US" sz="2400" dirty="0"/>
              </a:p>
            </p:txBody>
          </p:sp>
        </mc:Choice>
        <mc:Fallback xmlns="">
          <p:sp>
            <p:nvSpPr>
              <p:cNvPr id="2" name="TextBox 1">
                <a:extLst>
                  <a:ext uri="{FF2B5EF4-FFF2-40B4-BE49-F238E27FC236}">
                    <a16:creationId xmlns:a16="http://schemas.microsoft.com/office/drawing/2014/main" id="{6BDF9850-71B2-E049-B68A-F8951D984FA9}"/>
                  </a:ext>
                </a:extLst>
              </p:cNvPr>
              <p:cNvSpPr txBox="1">
                <a:spLocks noRot="1" noChangeAspect="1" noMove="1" noResize="1" noEditPoints="1" noAdjustHandles="1" noChangeArrowheads="1" noChangeShapeType="1" noTextEdit="1"/>
              </p:cNvSpPr>
              <p:nvPr/>
            </p:nvSpPr>
            <p:spPr>
              <a:xfrm>
                <a:off x="2183632" y="5245285"/>
                <a:ext cx="4567019" cy="702308"/>
              </a:xfrm>
              <a:prstGeom prst="rect">
                <a:avLst/>
              </a:prstGeom>
              <a:blipFill>
                <a:blip r:embed="rId15"/>
                <a:stretch>
                  <a:fillRect l="-1108" b="-14035"/>
                </a:stretch>
              </a:blipFill>
            </p:spPr>
            <p:txBody>
              <a:bodyPr/>
              <a:lstStyle/>
              <a:p>
                <a:r>
                  <a:rPr lang="en-US">
                    <a:noFill/>
                  </a:rPr>
                  <a:t> </a:t>
                </a:r>
              </a:p>
            </p:txBody>
          </p:sp>
        </mc:Fallback>
      </mc:AlternateContent>
    </p:spTree>
    <p:extLst>
      <p:ext uri="{BB962C8B-B14F-4D97-AF65-F5344CB8AC3E}">
        <p14:creationId xmlns:p14="http://schemas.microsoft.com/office/powerpoint/2010/main" val="3055412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Free Energy</a:t>
            </a:r>
          </a:p>
        </p:txBody>
      </p:sp>
      <p:graphicFrame>
        <p:nvGraphicFramePr>
          <p:cNvPr id="16" name="Object 2">
            <a:extLst>
              <a:ext uri="{FF2B5EF4-FFF2-40B4-BE49-F238E27FC236}">
                <a16:creationId xmlns:a16="http://schemas.microsoft.com/office/drawing/2014/main" id="{3690DAF6-B346-5645-AE6C-F2E344226288}"/>
              </a:ext>
            </a:extLst>
          </p:cNvPr>
          <p:cNvGraphicFramePr>
            <a:graphicFrameLocks noChangeAspect="1"/>
          </p:cNvGraphicFramePr>
          <p:nvPr/>
        </p:nvGraphicFramePr>
        <p:xfrm>
          <a:off x="2813844" y="1271337"/>
          <a:ext cx="3516312" cy="904875"/>
        </p:xfrm>
        <a:graphic>
          <a:graphicData uri="http://schemas.openxmlformats.org/presentationml/2006/ole">
            <mc:AlternateContent xmlns:mc="http://schemas.openxmlformats.org/markup-compatibility/2006">
              <mc:Choice xmlns:v="urn:schemas-microsoft-com:vml" Requires="v">
                <p:oleObj spid="_x0000_s17514" name="MathType 5.0 Equation" r:id="rId4" imgW="1727200" imgH="444500" progId="Equation.DSMT4">
                  <p:embed/>
                </p:oleObj>
              </mc:Choice>
              <mc:Fallback>
                <p:oleObj name="MathType 5.0 Equation" r:id="rId4" imgW="1727200" imgH="444500" progId="Equation.DSMT4">
                  <p:embed/>
                  <p:pic>
                    <p:nvPicPr>
                      <p:cNvPr id="16" name="Object 2">
                        <a:extLst>
                          <a:ext uri="{FF2B5EF4-FFF2-40B4-BE49-F238E27FC236}">
                            <a16:creationId xmlns:a16="http://schemas.microsoft.com/office/drawing/2014/main" id="{3690DAF6-B346-5645-AE6C-F2E344226288}"/>
                          </a:ext>
                        </a:extLst>
                      </p:cNvPr>
                      <p:cNvPicPr>
                        <a:picLocks noChangeAspect="1" noChangeArrowheads="1"/>
                      </p:cNvPicPr>
                      <p:nvPr/>
                    </p:nvPicPr>
                    <p:blipFill>
                      <a:blip r:embed="rId5"/>
                      <a:srcRect/>
                      <a:stretch>
                        <a:fillRect/>
                      </a:stretch>
                    </p:blipFill>
                    <p:spPr bwMode="auto">
                      <a:xfrm>
                        <a:off x="2813844" y="1271337"/>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6" name="Chart 25">
            <a:extLst>
              <a:ext uri="{FF2B5EF4-FFF2-40B4-BE49-F238E27FC236}">
                <a16:creationId xmlns:a16="http://schemas.microsoft.com/office/drawing/2014/main" id="{05BECAC1-F3B0-3342-BBC2-5F9F602EA1C3}"/>
              </a:ext>
            </a:extLst>
          </p:cNvPr>
          <p:cNvGraphicFramePr/>
          <p:nvPr/>
        </p:nvGraphicFramePr>
        <p:xfrm>
          <a:off x="3512959" y="2777081"/>
          <a:ext cx="2137895" cy="1025317"/>
        </p:xfrm>
        <a:graphic>
          <a:graphicData uri="http://schemas.openxmlformats.org/drawingml/2006/chart">
            <c:chart xmlns:c="http://schemas.openxmlformats.org/drawingml/2006/chart" xmlns:r="http://schemas.openxmlformats.org/officeDocument/2006/relationships" r:id="rId6"/>
          </a:graphicData>
        </a:graphic>
      </p:graphicFrame>
      <p:grpSp>
        <p:nvGrpSpPr>
          <p:cNvPr id="27" name="Group 26">
            <a:extLst>
              <a:ext uri="{FF2B5EF4-FFF2-40B4-BE49-F238E27FC236}">
                <a16:creationId xmlns:a16="http://schemas.microsoft.com/office/drawing/2014/main" id="{E0C7083C-3766-6B4A-AA66-23E0EC96A1BF}"/>
              </a:ext>
            </a:extLst>
          </p:cNvPr>
          <p:cNvGrpSpPr/>
          <p:nvPr/>
        </p:nvGrpSpPr>
        <p:grpSpPr>
          <a:xfrm>
            <a:off x="5731404" y="2805287"/>
            <a:ext cx="2401513" cy="923330"/>
            <a:chOff x="5461700" y="3419338"/>
            <a:chExt cx="2401513" cy="923330"/>
          </a:xfrm>
        </p:grpSpPr>
        <p:sp>
          <p:nvSpPr>
            <p:cNvPr id="29" name="Rectangle 5">
              <a:extLst>
                <a:ext uri="{FF2B5EF4-FFF2-40B4-BE49-F238E27FC236}">
                  <a16:creationId xmlns:a16="http://schemas.microsoft.com/office/drawing/2014/main" id="{8A544104-0D83-2B43-80D8-958C104557A2}"/>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30" name="Object 29">
              <a:extLst>
                <a:ext uri="{FF2B5EF4-FFF2-40B4-BE49-F238E27FC236}">
                  <a16:creationId xmlns:a16="http://schemas.microsoft.com/office/drawing/2014/main" id="{23B7356B-FAF4-094B-902E-7394E3ED56B2}"/>
                </a:ext>
              </a:extLst>
            </p:cNvPr>
            <p:cNvGraphicFramePr>
              <a:graphicFrameLocks noChangeAspect="1"/>
            </p:cNvGraphicFramePr>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17515" r:id="rId7" imgW="330200" imgH="152400" progId="Equation.DSMT4">
                    <p:embed/>
                  </p:oleObj>
                </mc:Choice>
                <mc:Fallback>
                  <p:oleObj r:id="rId7" imgW="330200" imgH="152400" progId="Equation.DSMT4">
                    <p:embed/>
                    <p:pic>
                      <p:nvPicPr>
                        <p:cNvPr id="30" name="Object 29">
                          <a:extLst>
                            <a:ext uri="{FF2B5EF4-FFF2-40B4-BE49-F238E27FC236}">
                              <a16:creationId xmlns:a16="http://schemas.microsoft.com/office/drawing/2014/main" id="{23B7356B-FAF4-094B-902E-7394E3ED56B2}"/>
                            </a:ext>
                          </a:extLst>
                        </p:cNvPr>
                        <p:cNvPicPr/>
                        <p:nvPr/>
                      </p:nvPicPr>
                      <p:blipFill>
                        <a:blip r:embed="rId8"/>
                        <a:stretch>
                          <a:fillRect/>
                        </a:stretch>
                      </p:blipFill>
                      <p:spPr>
                        <a:xfrm>
                          <a:off x="5801549" y="4024039"/>
                          <a:ext cx="531813" cy="246063"/>
                        </a:xfrm>
                        <a:prstGeom prst="rect">
                          <a:avLst/>
                        </a:prstGeom>
                      </p:spPr>
                    </p:pic>
                  </p:oleObj>
                </mc:Fallback>
              </mc:AlternateContent>
            </a:graphicData>
          </a:graphic>
        </p:graphicFrame>
      </p:grpSp>
      <p:graphicFrame>
        <p:nvGraphicFramePr>
          <p:cNvPr id="31" name="Object 30">
            <a:extLst>
              <a:ext uri="{FF2B5EF4-FFF2-40B4-BE49-F238E27FC236}">
                <a16:creationId xmlns:a16="http://schemas.microsoft.com/office/drawing/2014/main" id="{EA11623B-3473-A94F-BE83-042780F87836}"/>
              </a:ext>
            </a:extLst>
          </p:cNvPr>
          <p:cNvGraphicFramePr>
            <a:graphicFrameLocks noChangeAspect="1"/>
          </p:cNvGraphicFramePr>
          <p:nvPr/>
        </p:nvGraphicFramePr>
        <p:xfrm>
          <a:off x="7102085" y="3394997"/>
          <a:ext cx="531813" cy="246063"/>
        </p:xfrm>
        <a:graphic>
          <a:graphicData uri="http://schemas.openxmlformats.org/presentationml/2006/ole">
            <mc:AlternateContent xmlns:mc="http://schemas.openxmlformats.org/markup-compatibility/2006">
              <mc:Choice xmlns:v="urn:schemas-microsoft-com:vml" Requires="v">
                <p:oleObj spid="_x0000_s17516" r:id="rId9" imgW="330200" imgH="152400" progId="Equation.DSMT4">
                  <p:embed/>
                </p:oleObj>
              </mc:Choice>
              <mc:Fallback>
                <p:oleObj r:id="rId9" imgW="330200" imgH="152400" progId="Equation.DSMT4">
                  <p:embed/>
                  <p:pic>
                    <p:nvPicPr>
                      <p:cNvPr id="31" name="Object 30">
                        <a:extLst>
                          <a:ext uri="{FF2B5EF4-FFF2-40B4-BE49-F238E27FC236}">
                            <a16:creationId xmlns:a16="http://schemas.microsoft.com/office/drawing/2014/main" id="{EA11623B-3473-A94F-BE83-042780F87836}"/>
                          </a:ext>
                        </a:extLst>
                      </p:cNvPr>
                      <p:cNvPicPr/>
                      <p:nvPr/>
                    </p:nvPicPr>
                    <p:blipFill>
                      <a:blip r:embed="rId10"/>
                      <a:stretch>
                        <a:fillRect/>
                      </a:stretch>
                    </p:blipFill>
                    <p:spPr>
                      <a:xfrm>
                        <a:off x="7102085" y="3394997"/>
                        <a:ext cx="531813" cy="246063"/>
                      </a:xfrm>
                      <a:prstGeom prst="rect">
                        <a:avLst/>
                      </a:prstGeom>
                    </p:spPr>
                  </p:pic>
                </p:oleObj>
              </mc:Fallback>
            </mc:AlternateContent>
          </a:graphicData>
        </a:graphic>
      </p:graphicFrame>
      <p:graphicFrame>
        <p:nvGraphicFramePr>
          <p:cNvPr id="32" name="Object 2">
            <a:extLst>
              <a:ext uri="{FF2B5EF4-FFF2-40B4-BE49-F238E27FC236}">
                <a16:creationId xmlns:a16="http://schemas.microsoft.com/office/drawing/2014/main" id="{FD015166-D912-1641-909C-CEB2A3787BCA}"/>
              </a:ext>
            </a:extLst>
          </p:cNvPr>
          <p:cNvGraphicFramePr>
            <a:graphicFrameLocks noChangeAspect="1"/>
          </p:cNvGraphicFramePr>
          <p:nvPr/>
        </p:nvGraphicFramePr>
        <p:xfrm>
          <a:off x="845203" y="2952606"/>
          <a:ext cx="2300288" cy="465137"/>
        </p:xfrm>
        <a:graphic>
          <a:graphicData uri="http://schemas.openxmlformats.org/presentationml/2006/ole">
            <mc:AlternateContent xmlns:mc="http://schemas.openxmlformats.org/markup-compatibility/2006">
              <mc:Choice xmlns:v="urn:schemas-microsoft-com:vml" Requires="v">
                <p:oleObj spid="_x0000_s17517" name="MathType 5.0 Equation" r:id="rId11" imgW="1130300" imgH="228600" progId="Equation.DSMT4">
                  <p:embed/>
                </p:oleObj>
              </mc:Choice>
              <mc:Fallback>
                <p:oleObj name="MathType 5.0 Equation" r:id="rId11" imgW="1130300" imgH="228600" progId="Equation.DSMT4">
                  <p:embed/>
                  <p:pic>
                    <p:nvPicPr>
                      <p:cNvPr id="32" name="Object 2">
                        <a:extLst>
                          <a:ext uri="{FF2B5EF4-FFF2-40B4-BE49-F238E27FC236}">
                            <a16:creationId xmlns:a16="http://schemas.microsoft.com/office/drawing/2014/main" id="{FD015166-D912-1641-909C-CEB2A3787BCA}"/>
                          </a:ext>
                        </a:extLst>
                      </p:cNvPr>
                      <p:cNvPicPr>
                        <a:picLocks noChangeAspect="1" noChangeArrowheads="1"/>
                      </p:cNvPicPr>
                      <p:nvPr/>
                    </p:nvPicPr>
                    <p:blipFill>
                      <a:blip r:embed="rId12"/>
                      <a:srcRect/>
                      <a:stretch>
                        <a:fillRect/>
                      </a:stretch>
                    </p:blipFill>
                    <p:spPr bwMode="auto">
                      <a:xfrm>
                        <a:off x="845203" y="2952606"/>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5" name="Rectangle 6">
            <a:extLst>
              <a:ext uri="{FF2B5EF4-FFF2-40B4-BE49-F238E27FC236}">
                <a16:creationId xmlns:a16="http://schemas.microsoft.com/office/drawing/2014/main" id="{8C20C238-7D8B-1046-8347-7C7926C6A023}"/>
              </a:ext>
            </a:extLst>
          </p:cNvPr>
          <p:cNvSpPr>
            <a:spLocks noChangeArrowheads="1"/>
          </p:cNvSpPr>
          <p:nvPr/>
        </p:nvSpPr>
        <p:spPr bwMode="auto">
          <a:xfrm>
            <a:off x="1467085" y="4393548"/>
            <a:ext cx="16225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4" name="Object 3">
            <a:extLst>
              <a:ext uri="{FF2B5EF4-FFF2-40B4-BE49-F238E27FC236}">
                <a16:creationId xmlns:a16="http://schemas.microsoft.com/office/drawing/2014/main" id="{13468789-CCC6-8242-9765-44F2E4B896A4}"/>
              </a:ext>
            </a:extLst>
          </p:cNvPr>
          <p:cNvGraphicFramePr>
            <a:graphicFrameLocks noChangeAspect="1"/>
          </p:cNvGraphicFramePr>
          <p:nvPr/>
        </p:nvGraphicFramePr>
        <p:xfrm>
          <a:off x="3311525" y="4162567"/>
          <a:ext cx="2520950" cy="919163"/>
        </p:xfrm>
        <a:graphic>
          <a:graphicData uri="http://schemas.openxmlformats.org/presentationml/2006/ole">
            <mc:AlternateContent xmlns:mc="http://schemas.openxmlformats.org/markup-compatibility/2006">
              <mc:Choice xmlns:v="urn:schemas-microsoft-com:vml" Requires="v">
                <p:oleObj spid="_x0000_s17518" name="MathType 5.0 Equation" r:id="rId13" imgW="1181100" imgH="431800" progId="Equation.DSMT4">
                  <p:embed/>
                </p:oleObj>
              </mc:Choice>
              <mc:Fallback>
                <p:oleObj name="MathType 5.0 Equation" r:id="rId13" imgW="1181100" imgH="431800" progId="Equation.DSMT4">
                  <p:embed/>
                  <p:pic>
                    <p:nvPicPr>
                      <p:cNvPr id="14" name="Object 3">
                        <a:extLst>
                          <a:ext uri="{FF2B5EF4-FFF2-40B4-BE49-F238E27FC236}">
                            <a16:creationId xmlns:a16="http://schemas.microsoft.com/office/drawing/2014/main" id="{13468789-CCC6-8242-9765-44F2E4B896A4}"/>
                          </a:ext>
                        </a:extLst>
                      </p:cNvPr>
                      <p:cNvPicPr>
                        <a:picLocks noChangeAspect="1" noChangeArrowheads="1"/>
                      </p:cNvPicPr>
                      <p:nvPr/>
                    </p:nvPicPr>
                    <p:blipFill>
                      <a:blip r:embed="rId14"/>
                      <a:srcRect/>
                      <a:stretch>
                        <a:fillRect/>
                      </a:stretch>
                    </p:blipFill>
                    <p:spPr bwMode="auto">
                      <a:xfrm>
                        <a:off x="3311525" y="4162567"/>
                        <a:ext cx="2520950" cy="919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BDF9850-71B2-E049-B68A-F8951D984FA9}"/>
                  </a:ext>
                </a:extLst>
              </p:cNvPr>
              <p:cNvSpPr txBox="1"/>
              <p:nvPr/>
            </p:nvSpPr>
            <p:spPr>
              <a:xfrm>
                <a:off x="2183632" y="5245285"/>
                <a:ext cx="4567019" cy="7023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𝛿</m:t>
                          </m:r>
                          <m:r>
                            <a:rPr lang="en-US" sz="2400" b="0" i="1" smtClean="0">
                              <a:latin typeface="Cambria Math" panose="02040503050406030204" pitchFamily="18" charset="0"/>
                            </a:rPr>
                            <m:t>𝐹</m:t>
                          </m:r>
                        </m:num>
                        <m:den>
                          <m:r>
                            <a:rPr lang="en-US" sz="2400" b="0" i="1" smtClean="0">
                              <a:latin typeface="Cambria Math" panose="02040503050406030204" pitchFamily="18" charset="0"/>
                            </a:rPr>
                            <m:t>𝛿</m:t>
                          </m:r>
                          <m:r>
                            <a:rPr lang="en-US" sz="2400" b="0" i="1" smtClean="0">
                              <a:latin typeface="Cambria Math" panose="02040503050406030204" pitchFamily="18" charset="0"/>
                            </a:rPr>
                            <m:t>𝑐</m:t>
                          </m:r>
                        </m:den>
                      </m:f>
                      <m:r>
                        <a:rPr lang="en-US" sz="2400" b="0" i="1" smtClean="0">
                          <a:latin typeface="Cambria Math" panose="02040503050406030204" pitchFamily="18" charset="0"/>
                        </a:rPr>
                        <m:t>=2</m:t>
                      </m:r>
                      <m:r>
                        <a:rPr lang="en-US" sz="2400" b="0" i="1" smtClean="0">
                          <a:latin typeface="Cambria Math" panose="02040503050406030204" pitchFamily="18" charset="0"/>
                        </a:rPr>
                        <m:t>𝑊𝑐</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𝑐</m:t>
                          </m:r>
                          <m:r>
                            <a:rPr lang="en-US" sz="2400" b="0" i="1" smtClean="0">
                              <a:latin typeface="Cambria Math" panose="02040503050406030204" pitchFamily="18" charset="0"/>
                            </a:rPr>
                            <m:t>−1</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r>
                            <a:rPr lang="en-US" sz="2400" b="0" i="1" smtClean="0">
                              <a:latin typeface="Cambria Math" panose="02040503050406030204" pitchFamily="18" charset="0"/>
                            </a:rPr>
                            <m:t>𝑐</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n-US" sz="2400" b="0" i="1" smtClean="0">
                          <a:latin typeface="Cambria Math" panose="02040503050406030204" pitchFamily="18" charset="0"/>
                        </a:rPr>
                        <m:t>𝐾</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𝑐</m:t>
                      </m:r>
                    </m:oMath>
                  </m:oMathPara>
                </a14:m>
                <a:endParaRPr lang="en-US" sz="2400" dirty="0"/>
              </a:p>
            </p:txBody>
          </p:sp>
        </mc:Choice>
        <mc:Fallback xmlns="">
          <p:sp>
            <p:nvSpPr>
              <p:cNvPr id="2" name="TextBox 1">
                <a:extLst>
                  <a:ext uri="{FF2B5EF4-FFF2-40B4-BE49-F238E27FC236}">
                    <a16:creationId xmlns:a16="http://schemas.microsoft.com/office/drawing/2014/main" id="{6BDF9850-71B2-E049-B68A-F8951D984FA9}"/>
                  </a:ext>
                </a:extLst>
              </p:cNvPr>
              <p:cNvSpPr txBox="1">
                <a:spLocks noRot="1" noChangeAspect="1" noMove="1" noResize="1" noEditPoints="1" noAdjustHandles="1" noChangeArrowheads="1" noChangeShapeType="1" noTextEdit="1"/>
              </p:cNvSpPr>
              <p:nvPr/>
            </p:nvSpPr>
            <p:spPr>
              <a:xfrm>
                <a:off x="2183632" y="5245285"/>
                <a:ext cx="4567019" cy="702308"/>
              </a:xfrm>
              <a:prstGeom prst="rect">
                <a:avLst/>
              </a:prstGeom>
              <a:blipFill>
                <a:blip r:embed="rId15"/>
                <a:stretch>
                  <a:fillRect l="-1108" b="-14035"/>
                </a:stretch>
              </a:blipFill>
            </p:spPr>
            <p:txBody>
              <a:bodyPr/>
              <a:lstStyle/>
              <a:p>
                <a:r>
                  <a:rPr lang="en-US">
                    <a:noFill/>
                  </a:rPr>
                  <a:t> </a:t>
                </a:r>
              </a:p>
            </p:txBody>
          </p:sp>
        </mc:Fallback>
      </mc:AlternateContent>
    </p:spTree>
    <p:extLst>
      <p:ext uri="{BB962C8B-B14F-4D97-AF65-F5344CB8AC3E}">
        <p14:creationId xmlns:p14="http://schemas.microsoft.com/office/powerpoint/2010/main" val="316342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686800" y="577888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Allen-Cahn Dynamics</a:t>
            </a:r>
          </a:p>
        </p:txBody>
      </p:sp>
      <p:graphicFrame>
        <p:nvGraphicFramePr>
          <p:cNvPr id="33" name="Object 2">
            <a:extLst>
              <a:ext uri="{FF2B5EF4-FFF2-40B4-BE49-F238E27FC236}">
                <a16:creationId xmlns:a16="http://schemas.microsoft.com/office/drawing/2014/main" id="{456F3090-15FA-6D41-8E8E-FE0EEC492753}"/>
              </a:ext>
            </a:extLst>
          </p:cNvPr>
          <p:cNvGraphicFramePr>
            <a:graphicFrameLocks noChangeAspect="1"/>
          </p:cNvGraphicFramePr>
          <p:nvPr>
            <p:extLst>
              <p:ext uri="{D42A27DB-BD31-4B8C-83A1-F6EECF244321}">
                <p14:modId xmlns:p14="http://schemas.microsoft.com/office/powerpoint/2010/main" val="474243483"/>
              </p:ext>
            </p:extLst>
          </p:nvPr>
        </p:nvGraphicFramePr>
        <p:xfrm>
          <a:off x="3392212" y="1513085"/>
          <a:ext cx="3567112" cy="904875"/>
        </p:xfrm>
        <a:graphic>
          <a:graphicData uri="http://schemas.openxmlformats.org/presentationml/2006/ole">
            <mc:AlternateContent xmlns:mc="http://schemas.openxmlformats.org/markup-compatibility/2006">
              <mc:Choice xmlns:v="urn:schemas-microsoft-com:vml" Requires="v">
                <p:oleObj spid="_x0000_s18543" name="MathType 5.0 Equation" r:id="rId4" imgW="1752600" imgH="444500" progId="Equation.DSMT4">
                  <p:embed/>
                </p:oleObj>
              </mc:Choice>
              <mc:Fallback>
                <p:oleObj name="MathType 5.0 Equation" r:id="rId4" imgW="17526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392212" y="1513085"/>
                        <a:ext cx="35671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34" name="Rectangle 5">
            <a:extLst>
              <a:ext uri="{FF2B5EF4-FFF2-40B4-BE49-F238E27FC236}">
                <a16:creationId xmlns:a16="http://schemas.microsoft.com/office/drawing/2014/main" id="{77400971-6AD2-B94E-8EF1-61FEEAC8D3E9}"/>
              </a:ext>
            </a:extLst>
          </p:cNvPr>
          <p:cNvSpPr>
            <a:spLocks noChangeArrowheads="1"/>
          </p:cNvSpPr>
          <p:nvPr/>
        </p:nvSpPr>
        <p:spPr bwMode="auto">
          <a:xfrm>
            <a:off x="602974" y="1578653"/>
            <a:ext cx="182721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35" name="Rectangle 6">
            <a:extLst>
              <a:ext uri="{FF2B5EF4-FFF2-40B4-BE49-F238E27FC236}">
                <a16:creationId xmlns:a16="http://schemas.microsoft.com/office/drawing/2014/main" id="{3401D975-98F7-174D-A38C-715231ECD267}"/>
              </a:ext>
            </a:extLst>
          </p:cNvPr>
          <p:cNvSpPr>
            <a:spLocks noChangeArrowheads="1"/>
          </p:cNvSpPr>
          <p:nvPr/>
        </p:nvSpPr>
        <p:spPr bwMode="auto">
          <a:xfrm>
            <a:off x="457200" y="4867215"/>
            <a:ext cx="1522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36" name="Object 3">
            <a:extLst>
              <a:ext uri="{FF2B5EF4-FFF2-40B4-BE49-F238E27FC236}">
                <a16:creationId xmlns:a16="http://schemas.microsoft.com/office/drawing/2014/main" id="{850B2D24-5DB3-9248-89D9-DAC5132F16C1}"/>
              </a:ext>
            </a:extLst>
          </p:cNvPr>
          <p:cNvGraphicFramePr>
            <a:graphicFrameLocks noChangeAspect="1"/>
          </p:cNvGraphicFramePr>
          <p:nvPr>
            <p:extLst>
              <p:ext uri="{D42A27DB-BD31-4B8C-83A1-F6EECF244321}">
                <p14:modId xmlns:p14="http://schemas.microsoft.com/office/powerpoint/2010/main" val="3831248267"/>
              </p:ext>
            </p:extLst>
          </p:nvPr>
        </p:nvGraphicFramePr>
        <p:xfrm>
          <a:off x="2134719" y="4649028"/>
          <a:ext cx="6397625" cy="892175"/>
        </p:xfrm>
        <a:graphic>
          <a:graphicData uri="http://schemas.openxmlformats.org/presentationml/2006/ole">
            <mc:AlternateContent xmlns:mc="http://schemas.openxmlformats.org/markup-compatibility/2006">
              <mc:Choice xmlns:v="urn:schemas-microsoft-com:vml" Requires="v">
                <p:oleObj spid="_x0000_s18544" name="MathType 5.0 Equation" r:id="rId6" imgW="2997200" imgH="419100" progId="Equation.DSMT4">
                  <p:embed/>
                </p:oleObj>
              </mc:Choice>
              <mc:Fallback>
                <p:oleObj name="MathType 5.0 Equation" r:id="rId6" imgW="2997200" imgH="4191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2134719" y="4649028"/>
                        <a:ext cx="6397625" cy="892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37" name="Chart 36">
            <a:extLst>
              <a:ext uri="{FF2B5EF4-FFF2-40B4-BE49-F238E27FC236}">
                <a16:creationId xmlns:a16="http://schemas.microsoft.com/office/drawing/2014/main" id="{F3DE5F2B-BB66-6141-A948-89B6673159D4}"/>
              </a:ext>
            </a:extLst>
          </p:cNvPr>
          <p:cNvGraphicFramePr/>
          <p:nvPr>
            <p:extLst>
              <p:ext uri="{D42A27DB-BD31-4B8C-83A1-F6EECF244321}">
                <p14:modId xmlns:p14="http://schemas.microsoft.com/office/powerpoint/2010/main" val="1698528941"/>
              </p:ext>
            </p:extLst>
          </p:nvPr>
        </p:nvGraphicFramePr>
        <p:xfrm>
          <a:off x="3654905" y="2856798"/>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38" name="Group 37">
            <a:extLst>
              <a:ext uri="{FF2B5EF4-FFF2-40B4-BE49-F238E27FC236}">
                <a16:creationId xmlns:a16="http://schemas.microsoft.com/office/drawing/2014/main" id="{C74E6146-940A-394C-B618-130F631C12A3}"/>
              </a:ext>
            </a:extLst>
          </p:cNvPr>
          <p:cNvGrpSpPr/>
          <p:nvPr/>
        </p:nvGrpSpPr>
        <p:grpSpPr>
          <a:xfrm>
            <a:off x="5873350" y="2885004"/>
            <a:ext cx="2401513" cy="923330"/>
            <a:chOff x="5461700" y="3419338"/>
            <a:chExt cx="2401513" cy="923330"/>
          </a:xfrm>
        </p:grpSpPr>
        <p:sp>
          <p:nvSpPr>
            <p:cNvPr id="39" name="Rectangle 5">
              <a:extLst>
                <a:ext uri="{FF2B5EF4-FFF2-40B4-BE49-F238E27FC236}">
                  <a16:creationId xmlns:a16="http://schemas.microsoft.com/office/drawing/2014/main" id="{9925A11B-4C18-8D4B-94DB-41670C942E4B}"/>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40" name="Object 39">
              <a:extLst>
                <a:ext uri="{FF2B5EF4-FFF2-40B4-BE49-F238E27FC236}">
                  <a16:creationId xmlns:a16="http://schemas.microsoft.com/office/drawing/2014/main" id="{20CB5BE1-D4A9-2D43-90DF-609BE396ED75}"/>
                </a:ext>
              </a:extLst>
            </p:cNvPr>
            <p:cNvGraphicFramePr>
              <a:graphicFrameLocks noChangeAspect="1"/>
            </p:cNvGraphicFramePr>
            <p:nvPr>
              <p:extLst>
                <p:ext uri="{D42A27DB-BD31-4B8C-83A1-F6EECF244321}">
                  <p14:modId xmlns:p14="http://schemas.microsoft.com/office/powerpoint/2010/main" val="2649198331"/>
                </p:ext>
              </p:extLst>
            </p:nvPr>
          </p:nvGraphicFramePr>
          <p:xfrm>
            <a:off x="5801477" y="4023231"/>
            <a:ext cx="531791" cy="306803"/>
          </p:xfrm>
          <a:graphic>
            <a:graphicData uri="http://schemas.openxmlformats.org/presentationml/2006/ole">
              <mc:AlternateContent xmlns:mc="http://schemas.openxmlformats.org/markup-compatibility/2006">
                <mc:Choice xmlns:v="urn:schemas-microsoft-com:vml" Requires="v">
                  <p:oleObj spid="_x0000_s18545" r:id="rId9" imgW="330200" imgH="190500" progId="Equation.DSMT4">
                    <p:embed/>
                  </p:oleObj>
                </mc:Choice>
                <mc:Fallback>
                  <p:oleObj r:id="rId9" imgW="330200" imgH="1905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0"/>
                        <a:stretch>
                          <a:fillRect/>
                        </a:stretch>
                      </p:blipFill>
                      <p:spPr>
                        <a:xfrm>
                          <a:off x="5801477" y="4023231"/>
                          <a:ext cx="531791" cy="306803"/>
                        </a:xfrm>
                        <a:prstGeom prst="rect">
                          <a:avLst/>
                        </a:prstGeom>
                      </p:spPr>
                    </p:pic>
                  </p:oleObj>
                </mc:Fallback>
              </mc:AlternateContent>
            </a:graphicData>
          </a:graphic>
        </p:graphicFrame>
        <p:graphicFrame>
          <p:nvGraphicFramePr>
            <p:cNvPr id="41" name="Object 40">
              <a:extLst>
                <a:ext uri="{FF2B5EF4-FFF2-40B4-BE49-F238E27FC236}">
                  <a16:creationId xmlns:a16="http://schemas.microsoft.com/office/drawing/2014/main" id="{757CF847-EAD1-4A41-9E10-E7A1EFA707FA}"/>
                </a:ext>
              </a:extLst>
            </p:cNvPr>
            <p:cNvGraphicFramePr>
              <a:graphicFrameLocks noChangeAspect="1"/>
            </p:cNvGraphicFramePr>
            <p:nvPr>
              <p:extLst>
                <p:ext uri="{D42A27DB-BD31-4B8C-83A1-F6EECF244321}">
                  <p14:modId xmlns:p14="http://schemas.microsoft.com/office/powerpoint/2010/main" val="800729659"/>
                </p:ext>
              </p:extLst>
            </p:nvPr>
          </p:nvGraphicFramePr>
          <p:xfrm>
            <a:off x="6832345" y="4023230"/>
            <a:ext cx="531791" cy="306803"/>
          </p:xfrm>
          <a:graphic>
            <a:graphicData uri="http://schemas.openxmlformats.org/presentationml/2006/ole">
              <mc:AlternateContent xmlns:mc="http://schemas.openxmlformats.org/markup-compatibility/2006">
                <mc:Choice xmlns:v="urn:schemas-microsoft-com:vml" Requires="v">
                  <p:oleObj spid="_x0000_s18546" r:id="rId11" imgW="330200" imgH="190500" progId="Equation.DSMT4">
                    <p:embed/>
                  </p:oleObj>
                </mc:Choice>
                <mc:Fallback>
                  <p:oleObj r:id="rId11" imgW="330200" imgH="190500" progId="Equation.DSMT4">
                    <p:embed/>
                    <p:pic>
                      <p:nvPicPr>
                        <p:cNvPr id="20" name="Object 19">
                          <a:extLst>
                            <a:ext uri="{FF2B5EF4-FFF2-40B4-BE49-F238E27FC236}">
                              <a16:creationId xmlns:a16="http://schemas.microsoft.com/office/drawing/2014/main" id="{F38F4D31-99DA-4847-8F49-17B4CC5FFE0E}"/>
                            </a:ext>
                          </a:extLst>
                        </p:cNvPr>
                        <p:cNvPicPr/>
                        <p:nvPr/>
                      </p:nvPicPr>
                      <p:blipFill>
                        <a:blip r:embed="rId12"/>
                        <a:stretch>
                          <a:fillRect/>
                        </a:stretch>
                      </p:blipFill>
                      <p:spPr>
                        <a:xfrm>
                          <a:off x="6832345" y="4023230"/>
                          <a:ext cx="531791" cy="306803"/>
                        </a:xfrm>
                        <a:prstGeom prst="rect">
                          <a:avLst/>
                        </a:prstGeom>
                      </p:spPr>
                    </p:pic>
                  </p:oleObj>
                </mc:Fallback>
              </mc:AlternateContent>
            </a:graphicData>
          </a:graphic>
        </p:graphicFrame>
      </p:grpSp>
      <p:graphicFrame>
        <p:nvGraphicFramePr>
          <p:cNvPr id="42" name="Object 2">
            <a:extLst>
              <a:ext uri="{FF2B5EF4-FFF2-40B4-BE49-F238E27FC236}">
                <a16:creationId xmlns:a16="http://schemas.microsoft.com/office/drawing/2014/main" id="{D2D2A0B9-DDCC-E042-ADD3-6F921F88FF0D}"/>
              </a:ext>
            </a:extLst>
          </p:cNvPr>
          <p:cNvGraphicFramePr>
            <a:graphicFrameLocks noChangeAspect="1"/>
          </p:cNvGraphicFramePr>
          <p:nvPr>
            <p:extLst>
              <p:ext uri="{D42A27DB-BD31-4B8C-83A1-F6EECF244321}">
                <p14:modId xmlns:p14="http://schemas.microsoft.com/office/powerpoint/2010/main" val="3819557048"/>
              </p:ext>
            </p:extLst>
          </p:nvPr>
        </p:nvGraphicFramePr>
        <p:xfrm>
          <a:off x="1079224" y="3137098"/>
          <a:ext cx="2352675" cy="465137"/>
        </p:xfrm>
        <a:graphic>
          <a:graphicData uri="http://schemas.openxmlformats.org/presentationml/2006/ole">
            <mc:AlternateContent xmlns:mc="http://schemas.openxmlformats.org/markup-compatibility/2006">
              <mc:Choice xmlns:v="urn:schemas-microsoft-com:vml" Requires="v">
                <p:oleObj spid="_x0000_s18547" name="MathType 5.0 Equation" r:id="rId13" imgW="1155700" imgH="228600" progId="Equation.DSMT4">
                  <p:embed/>
                </p:oleObj>
              </mc:Choice>
              <mc:Fallback>
                <p:oleObj name="MathType 5.0 Equation" r:id="rId13" imgW="1155700" imgH="228600" progId="Equation.DSMT4">
                  <p:embed/>
                  <p:pic>
                    <p:nvPicPr>
                      <p:cNvPr id="21" name="Object 2">
                        <a:extLst>
                          <a:ext uri="{FF2B5EF4-FFF2-40B4-BE49-F238E27FC236}">
                            <a16:creationId xmlns:a16="http://schemas.microsoft.com/office/drawing/2014/main" id="{4EF9F5A8-F49A-634E-928F-7FE29089ED08}"/>
                          </a:ext>
                        </a:extLst>
                      </p:cNvPr>
                      <p:cNvPicPr>
                        <a:picLocks noChangeAspect="1" noChangeArrowheads="1"/>
                      </p:cNvPicPr>
                      <p:nvPr/>
                    </p:nvPicPr>
                    <p:blipFill>
                      <a:blip r:embed="rId14"/>
                      <a:srcRect/>
                      <a:stretch>
                        <a:fillRect/>
                      </a:stretch>
                    </p:blipFill>
                    <p:spPr bwMode="auto">
                      <a:xfrm>
                        <a:off x="1079224" y="3137098"/>
                        <a:ext cx="2352675"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03443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Remarks</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Most phase field formulations employ the governing equations we’ve covered today to describe the evolution of order parameters</a:t>
            </a:r>
          </a:p>
          <a:p>
            <a:r>
              <a:rPr lang="en-US" sz="2400" dirty="0">
                <a:latin typeface="Arial" charset="0"/>
                <a:ea typeface="ＭＳ Ｐゴシック" charset="0"/>
                <a:cs typeface="ＭＳ Ｐゴシック" charset="0"/>
              </a:rPr>
              <a:t>Depending on the system we want to study, we can incorporate different “physics” into the free energy (e.g., elasticity, interaction between different order parameters, interaction with an external electric or magnetic field, etc.)</a:t>
            </a:r>
          </a:p>
          <a:p>
            <a:r>
              <a:rPr lang="en-US" sz="2400" dirty="0">
                <a:latin typeface="Arial" charset="0"/>
                <a:ea typeface="ＭＳ Ｐゴシック" charset="0"/>
                <a:cs typeface="ＭＳ Ｐゴシック" charset="0"/>
              </a:rPr>
              <a:t>Many applications of the phase field model require multiple orders parameter that need to be solved simultaneously</a:t>
            </a:r>
          </a:p>
        </p:txBody>
      </p:sp>
    </p:spTree>
    <p:extLst>
      <p:ext uri="{BB962C8B-B14F-4D97-AF65-F5344CB8AC3E}">
        <p14:creationId xmlns:p14="http://schemas.microsoft.com/office/powerpoint/2010/main" val="1850052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Questions?</a:t>
            </a:r>
          </a:p>
        </p:txBody>
      </p:sp>
    </p:spTree>
    <p:extLst>
      <p:ext uri="{BB962C8B-B14F-4D97-AF65-F5344CB8AC3E}">
        <p14:creationId xmlns:p14="http://schemas.microsoft.com/office/powerpoint/2010/main" val="229586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1588127"/>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The PRISMS-PF framework</a:t>
            </a:r>
          </a:p>
        </p:txBody>
      </p:sp>
    </p:spTree>
    <p:extLst>
      <p:ext uri="{BB962C8B-B14F-4D97-AF65-F5344CB8AC3E}">
        <p14:creationId xmlns:p14="http://schemas.microsoft.com/office/powerpoint/2010/main" val="2468825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Picture 18" descr="PRISMS_framework.png">
            <a:extLst>
              <a:ext uri="{FF2B5EF4-FFF2-40B4-BE49-F238E27FC236}">
                <a16:creationId xmlns:a16="http://schemas.microsoft.com/office/drawing/2014/main" id="{9B4AFC6C-0985-4348-8436-826040E67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261" y="1118083"/>
            <a:ext cx="8063890" cy="5131436"/>
          </a:xfrm>
          <a:prstGeom prst="rect">
            <a:avLst/>
          </a:prstGeom>
        </p:spPr>
      </p:pic>
      <p:sp>
        <p:nvSpPr>
          <p:cNvPr id="25" name="Oval 24">
            <a:extLst>
              <a:ext uri="{FF2B5EF4-FFF2-40B4-BE49-F238E27FC236}">
                <a16:creationId xmlns:a16="http://schemas.microsoft.com/office/drawing/2014/main" id="{6637755F-2058-7B45-B455-596D8CC5073D}"/>
              </a:ext>
            </a:extLst>
          </p:cNvPr>
          <p:cNvSpPr/>
          <p:nvPr/>
        </p:nvSpPr>
        <p:spPr>
          <a:xfrm>
            <a:off x="3947147" y="2741299"/>
            <a:ext cx="1636110" cy="1609476"/>
          </a:xfrm>
          <a:prstGeom prst="ellipse">
            <a:avLst/>
          </a:prstGeom>
          <a:noFill/>
          <a:ln w="38100" cmpd="sng">
            <a:solidFill>
              <a:srgbClr val="FF0000"/>
            </a:solidFill>
          </a:ln>
          <a:effectLst>
            <a:outerShdw blurRad="50800" dist="38100" dir="2700000" algn="tl" rotWithShape="0">
              <a:srgbClr val="000000">
                <a:alpha val="43000"/>
              </a:srgbClr>
            </a:outerShdw>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13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Title 1">
            <a:extLst>
              <a:ext uri="{FF2B5EF4-FFF2-40B4-BE49-F238E27FC236}">
                <a16:creationId xmlns:a16="http://schemas.microsoft.com/office/drawing/2014/main" id="{03471206-71EC-F340-AE26-68A8ED9D094C}"/>
              </a:ext>
            </a:extLst>
          </p:cNvPr>
          <p:cNvSpPr txBox="1">
            <a:spLocks/>
          </p:cNvSpPr>
          <p:nvPr/>
        </p:nvSpPr>
        <p:spPr bwMode="auto">
          <a:xfrm>
            <a:off x="685800" y="80123"/>
            <a:ext cx="7772400" cy="68566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925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pPr marL="0" marR="0" lvl="0" indent="0" algn="ctr" defTabSz="457136"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Arial" pitchFamily="34" charset="0"/>
                <a:ea typeface="+mj-ea"/>
                <a:cs typeface="Arial" pitchFamily="34" charset="0"/>
              </a:rPr>
              <a:t>PRISMS Center Integrated Framework</a:t>
            </a:r>
          </a:p>
        </p:txBody>
      </p:sp>
    </p:spTree>
    <p:extLst>
      <p:ext uri="{BB962C8B-B14F-4D97-AF65-F5344CB8AC3E}">
        <p14:creationId xmlns:p14="http://schemas.microsoft.com/office/powerpoint/2010/main" val="9572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Announcements</a:t>
            </a:r>
          </a:p>
        </p:txBody>
      </p:sp>
      <p:sp>
        <p:nvSpPr>
          <p:cNvPr id="3" name="Content Placeholder 2"/>
          <p:cNvSpPr>
            <a:spLocks noGrp="1"/>
          </p:cNvSpPr>
          <p:nvPr>
            <p:ph idx="1"/>
          </p:nvPr>
        </p:nvSpPr>
        <p:spPr>
          <a:xfrm>
            <a:off x="457200" y="1058968"/>
            <a:ext cx="8229600" cy="5096493"/>
          </a:xfrm>
        </p:spPr>
        <p:txBody>
          <a:bodyPr>
            <a:noAutofit/>
          </a:bodyPr>
          <a:lstStyle/>
          <a:p>
            <a:r>
              <a:rPr lang="en-US" sz="2200" dirty="0"/>
              <a:t>To simultaneously follow the steps of the interactive part on your computer you must have installed…</a:t>
            </a:r>
          </a:p>
          <a:p>
            <a:pPr lvl="1"/>
            <a:r>
              <a:rPr lang="en-US" sz="2200" dirty="0"/>
              <a:t>PRISMS-PF </a:t>
            </a:r>
          </a:p>
          <a:p>
            <a:pPr lvl="1"/>
            <a:r>
              <a:rPr lang="en-US" sz="2200" dirty="0" err="1"/>
              <a:t>VisIt</a:t>
            </a:r>
            <a:r>
              <a:rPr lang="en-US" sz="2200" dirty="0"/>
              <a:t> (or </a:t>
            </a:r>
            <a:r>
              <a:rPr lang="en-US" sz="2200" dirty="0" err="1"/>
              <a:t>ParaView</a:t>
            </a:r>
            <a:r>
              <a:rPr lang="en-US" sz="2200" dirty="0"/>
              <a:t>) for results visualization</a:t>
            </a:r>
          </a:p>
          <a:p>
            <a:r>
              <a:rPr lang="en-US" sz="2200" b="1" dirty="0"/>
              <a:t>This session will be recorded</a:t>
            </a:r>
            <a:r>
              <a:rPr lang="en-US" sz="2200" dirty="0"/>
              <a:t>. I will make sure you have access to it ASAP so you can follow the demo part on your own.</a:t>
            </a:r>
          </a:p>
          <a:p>
            <a:r>
              <a:rPr lang="en-US" sz="2200" dirty="0"/>
              <a:t>Please make sure you are </a:t>
            </a:r>
            <a:r>
              <a:rPr lang="en-US" sz="2200" b="1" dirty="0"/>
              <a:t>muted</a:t>
            </a:r>
            <a:r>
              <a:rPr lang="en-US" sz="2200" dirty="0"/>
              <a:t> and your </a:t>
            </a:r>
            <a:r>
              <a:rPr lang="en-US" sz="2200" b="1" dirty="0"/>
              <a:t>video is disabled</a:t>
            </a:r>
          </a:p>
          <a:p>
            <a:r>
              <a:rPr lang="en-US" sz="2200" dirty="0"/>
              <a:t>Post your questions on the chat and I will try to answer them all during the question period</a:t>
            </a:r>
          </a:p>
          <a:p>
            <a:r>
              <a:rPr lang="en-US" sz="2200" dirty="0"/>
              <a:t>During the interactive session, </a:t>
            </a:r>
            <a:r>
              <a:rPr lang="en-US" sz="2200" b="1" dirty="0"/>
              <a:t>Bonnie Whitney </a:t>
            </a:r>
            <a:r>
              <a:rPr lang="en-US" sz="2200" dirty="0"/>
              <a:t>and ‪</a:t>
            </a:r>
            <a:r>
              <a:rPr lang="en-US" sz="2200" b="1" dirty="0"/>
              <a:t>Kubra </a:t>
            </a:r>
            <a:r>
              <a:rPr lang="en-US" sz="2200" b="1" dirty="0" err="1"/>
              <a:t>Karayagiz</a:t>
            </a:r>
            <a:r>
              <a:rPr lang="en-US" sz="2200" b="1" dirty="0"/>
              <a:t> </a:t>
            </a:r>
            <a:r>
              <a:rPr lang="en-US" sz="2200" dirty="0"/>
              <a:t>will be answering the questions you post on the chat. We will create two breakout rooms in case you a question requires more time to answer.</a:t>
            </a:r>
          </a:p>
          <a:p>
            <a:pPr marL="0" indent="0">
              <a:buNone/>
            </a:pPr>
            <a:endParaRPr lang="en-US" sz="2200" dirty="0"/>
          </a:p>
          <a:p>
            <a:endParaRPr lang="en-US" sz="2200" dirty="0"/>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52478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sz="2600" dirty="0"/>
              <a:t>Wide diversity of models and coupled physics makes code reuse difficult</a:t>
            </a:r>
          </a:p>
        </p:txBody>
      </p:sp>
      <p:pic>
        <p:nvPicPr>
          <p:cNvPr id="22" name="Picture 21"/>
          <p:cNvPicPr>
            <a:picLocks noChangeAspect="1"/>
          </p:cNvPicPr>
          <p:nvPr/>
        </p:nvPicPr>
        <p:blipFill>
          <a:blip r:embed="rId3"/>
          <a:stretch>
            <a:fillRect/>
          </a:stretch>
        </p:blipFill>
        <p:spPr>
          <a:xfrm>
            <a:off x="171233" y="2695547"/>
            <a:ext cx="5396024" cy="2814753"/>
          </a:xfrm>
          <a:prstGeom prst="rect">
            <a:avLst/>
          </a:prstGeom>
        </p:spPr>
      </p:pic>
      <p:sp>
        <p:nvSpPr>
          <p:cNvPr id="23" name="TextBox 22"/>
          <p:cNvSpPr txBox="1"/>
          <p:nvPr/>
        </p:nvSpPr>
        <p:spPr>
          <a:xfrm>
            <a:off x="5914660" y="2845372"/>
            <a:ext cx="3003705" cy="2308324"/>
          </a:xfrm>
          <a:prstGeom prst="rect">
            <a:avLst/>
          </a:prstGeom>
          <a:noFill/>
          <a:ln>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No “typical” governing equations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Large variety of formulations and terms</a:t>
            </a:r>
          </a:p>
        </p:txBody>
      </p:sp>
      <p:sp>
        <p:nvSpPr>
          <p:cNvPr id="4" name="Slide Number Placeholder 3"/>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itle 4"/>
          <p:cNvSpPr>
            <a:spLocks noGrp="1"/>
          </p:cNvSpPr>
          <p:nvPr>
            <p:ph type="title"/>
          </p:nvPr>
        </p:nvSpPr>
        <p:spPr/>
        <p:txBody>
          <a:bodyPr>
            <a:normAutofit fontScale="90000"/>
          </a:bodyPr>
          <a:lstStyle/>
          <a:p>
            <a:r>
              <a:rPr lang="en-US" dirty="0"/>
              <a:t>Motivation:</a:t>
            </a:r>
            <a:br>
              <a:rPr lang="en-US" dirty="0"/>
            </a:br>
            <a:r>
              <a:rPr lang="en-US" dirty="0"/>
              <a:t>What’s hard about writing a phase field code?</a:t>
            </a:r>
          </a:p>
        </p:txBody>
      </p:sp>
    </p:spTree>
    <p:extLst>
      <p:ext uri="{BB962C8B-B14F-4D97-AF65-F5344CB8AC3E}">
        <p14:creationId xmlns:p14="http://schemas.microsoft.com/office/powerpoint/2010/main" val="645431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startAt="2"/>
            </a:pPr>
            <a:r>
              <a:rPr lang="en-US" sz="2600" dirty="0"/>
              <a:t>Simulating large, physically representative systems is computationally intensive</a:t>
            </a:r>
          </a:p>
        </p:txBody>
      </p:sp>
      <p:sp>
        <p:nvSpPr>
          <p:cNvPr id="23" name="TextBox 22"/>
          <p:cNvSpPr txBox="1"/>
          <p:nvPr/>
        </p:nvSpPr>
        <p:spPr>
          <a:xfrm>
            <a:off x="4687493" y="2711117"/>
            <a:ext cx="4323623" cy="3046988"/>
          </a:xfrm>
          <a:prstGeom prst="rect">
            <a:avLst/>
          </a:prstGeom>
          <a:noFill/>
          <a:ln>
            <a:solidFill>
              <a:schemeClr val="tx1"/>
            </a:solidFill>
          </a:ln>
        </p:spPr>
        <p:txBody>
          <a:bodyPr wrap="square" rtlCol="0">
            <a:spAutoFit/>
          </a:bodyPr>
          <a:lstStyle/>
          <a:p>
            <a:pPr algn="ctr"/>
            <a:r>
              <a:rPr lang="en-US" sz="2400" dirty="0"/>
              <a:t>Simulations often take days on 10s-100s of cores</a:t>
            </a:r>
          </a:p>
          <a:p>
            <a:pPr algn="ctr"/>
            <a:endParaRPr lang="en-US" sz="2400" dirty="0"/>
          </a:p>
          <a:p>
            <a:pPr algn="ctr"/>
            <a:r>
              <a:rPr lang="en-US" sz="2400" dirty="0"/>
              <a:t>Simulations are often done in 2D for tractability</a:t>
            </a:r>
          </a:p>
          <a:p>
            <a:pPr algn="ctr"/>
            <a:endParaRPr lang="en-US" sz="2400" dirty="0"/>
          </a:p>
          <a:p>
            <a:pPr algn="ctr"/>
            <a:r>
              <a:rPr lang="en-US" sz="2400" dirty="0"/>
              <a:t>Physical fidelity requires strong numerical performance</a:t>
            </a:r>
          </a:p>
        </p:txBody>
      </p:sp>
      <p:pic>
        <p:nvPicPr>
          <p:cNvPr id="4" name="Picture 3"/>
          <p:cNvPicPr>
            <a:picLocks noChangeAspect="1"/>
          </p:cNvPicPr>
          <p:nvPr/>
        </p:nvPicPr>
        <p:blipFill>
          <a:blip r:embed="rId3"/>
          <a:stretch>
            <a:fillRect/>
          </a:stretch>
        </p:blipFill>
        <p:spPr>
          <a:xfrm>
            <a:off x="328776" y="3360331"/>
            <a:ext cx="4194619" cy="1517054"/>
          </a:xfrm>
          <a:prstGeom prst="rect">
            <a:avLst/>
          </a:prstGeom>
        </p:spPr>
      </p:pic>
      <p:sp>
        <p:nvSpPr>
          <p:cNvPr id="5" name="TextBox 4"/>
          <p:cNvSpPr txBox="1"/>
          <p:nvPr/>
        </p:nvSpPr>
        <p:spPr>
          <a:xfrm>
            <a:off x="228890" y="4800262"/>
            <a:ext cx="787395" cy="276999"/>
          </a:xfrm>
          <a:prstGeom prst="rect">
            <a:avLst/>
          </a:prstGeom>
          <a:noFill/>
        </p:spPr>
        <p:txBody>
          <a:bodyPr wrap="none" rtlCol="0">
            <a:spAutoFit/>
          </a:bodyPr>
          <a:lstStyle/>
          <a:p>
            <a:r>
              <a:rPr lang="en-US" sz="1200" dirty="0" err="1"/>
              <a:t>nersc.gov</a:t>
            </a:r>
            <a:endParaRPr lang="en-US" sz="1200" dirty="0"/>
          </a:p>
        </p:txBody>
      </p:sp>
      <p:sp>
        <p:nvSpPr>
          <p:cNvPr id="6" name="Slide Number Placeholder 5"/>
          <p:cNvSpPr>
            <a:spLocks noGrp="1"/>
          </p:cNvSpPr>
          <p:nvPr>
            <p:ph type="sldNum" sz="quarter" idx="12"/>
          </p:nvPr>
        </p:nvSpPr>
        <p:spPr/>
        <p:txBody>
          <a:bodyPr/>
          <a:lstStyle/>
          <a:p>
            <a:fld id="{2B485A5B-CC9D-6F4C-885F-5DCDA1F46E84}" type="slidenum">
              <a:rPr lang="en-US" smtClean="0"/>
              <a:t>31</a:t>
            </a:fld>
            <a:endParaRPr lang="en-US" dirty="0"/>
          </a:p>
        </p:txBody>
      </p:sp>
      <p:sp>
        <p:nvSpPr>
          <p:cNvPr id="7" name="Title 6"/>
          <p:cNvSpPr>
            <a:spLocks noGrp="1"/>
          </p:cNvSpPr>
          <p:nvPr>
            <p:ph type="title"/>
          </p:nvPr>
        </p:nvSpPr>
        <p:spPr/>
        <p:txBody>
          <a:bodyPr>
            <a:normAutofit fontScale="90000"/>
          </a:bodyPr>
          <a:lstStyle/>
          <a:p>
            <a:r>
              <a:rPr lang="en-US" dirty="0"/>
              <a:t>Motivation:</a:t>
            </a:r>
            <a:br>
              <a:rPr lang="en-US" dirty="0"/>
            </a:br>
            <a:r>
              <a:rPr lang="en-US" dirty="0"/>
              <a:t>What’s hard about writing a phase field code?</a:t>
            </a:r>
          </a:p>
        </p:txBody>
      </p:sp>
    </p:spTree>
    <p:extLst>
      <p:ext uri="{BB962C8B-B14F-4D97-AF65-F5344CB8AC3E}">
        <p14:creationId xmlns:p14="http://schemas.microsoft.com/office/powerpoint/2010/main" val="3425909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Four Principles Guiding PRISMS-PF Development</a:t>
            </a:r>
          </a:p>
        </p:txBody>
      </p:sp>
      <p:sp>
        <p:nvSpPr>
          <p:cNvPr id="3" name="Content Placeholder 2"/>
          <p:cNvSpPr>
            <a:spLocks noGrp="1"/>
          </p:cNvSpPr>
          <p:nvPr>
            <p:ph idx="1"/>
          </p:nvPr>
        </p:nvSpPr>
        <p:spPr>
          <a:xfrm>
            <a:off x="457200" y="1241532"/>
            <a:ext cx="8229600" cy="4525963"/>
          </a:xfrm>
        </p:spPr>
        <p:txBody>
          <a:bodyPr>
            <a:noAutofit/>
          </a:bodyPr>
          <a:lstStyle/>
          <a:p>
            <a:pPr marL="514350" indent="-514350">
              <a:buFont typeface="+mj-lt"/>
              <a:buAutoNum type="arabicPeriod"/>
            </a:pPr>
            <a:r>
              <a:rPr lang="en-US" sz="2600" dirty="0"/>
              <a:t>Its computational performance, including parallel scalability, should meet or exceed that of typical phase field codes</a:t>
            </a:r>
          </a:p>
          <a:p>
            <a:pPr marL="514350" indent="-514350">
              <a:buFont typeface="+mj-lt"/>
              <a:buAutoNum type="arabicPeriod"/>
            </a:pPr>
            <a:r>
              <a:rPr lang="en-US" sz="2600" dirty="0"/>
              <a:t>It should accommodate a wide variety of phase field models and applications</a:t>
            </a:r>
          </a:p>
          <a:p>
            <a:pPr marL="514350" indent="-514350">
              <a:buFont typeface="+mj-lt"/>
              <a:buAutoNum type="arabicPeriod"/>
            </a:pPr>
            <a:r>
              <a:rPr lang="en-US" sz="2600" dirty="0"/>
              <a:t>The interface for creating or modifying governing equations should be simple, quick, and separate from the numerical implementation.</a:t>
            </a:r>
          </a:p>
          <a:p>
            <a:pPr marL="514350" indent="-514350">
              <a:buFont typeface="+mj-lt"/>
              <a:buAutoNum type="arabicPeriod"/>
            </a:pPr>
            <a:r>
              <a:rPr lang="en-US" sz="2600" dirty="0"/>
              <a:t>It should be open source with a permissive license so it is available to everyone and advances can be shared by the community</a:t>
            </a:r>
          </a:p>
        </p:txBody>
      </p:sp>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32</a:t>
            </a:fld>
            <a:endParaRPr lang="en-US" dirty="0"/>
          </a:p>
        </p:txBody>
      </p:sp>
    </p:spTree>
    <p:extLst>
      <p:ext uri="{BB962C8B-B14F-4D97-AF65-F5344CB8AC3E}">
        <p14:creationId xmlns:p14="http://schemas.microsoft.com/office/powerpoint/2010/main" val="191902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4B8098E4-5E99-2E48-BD41-C7F5426771DA}"/>
              </a:ext>
            </a:extLst>
          </p:cNvPr>
          <p:cNvSpPr>
            <a:spLocks noGrp="1"/>
          </p:cNvSpPr>
          <p:nvPr>
            <p:ph type="sldNum" sz="quarter" idx="12"/>
          </p:nvPr>
        </p:nvSpPr>
        <p:spPr>
          <a:xfrm>
            <a:off x="8583529" y="5814606"/>
            <a:ext cx="510978" cy="365125"/>
          </a:xfrm>
        </p:spPr>
        <p:txBody>
          <a:bodyPr/>
          <a:lstStyle/>
          <a:p>
            <a:fld id="{2B485A5B-CC9D-6F4C-885F-5DCDA1F46E84}" type="slidenum">
              <a:rPr lang="en-US" smtClean="0"/>
              <a:t>33</a:t>
            </a:fld>
            <a:endParaRPr lang="en-US" dirty="0"/>
          </a:p>
        </p:txBody>
      </p:sp>
      <p:grpSp>
        <p:nvGrpSpPr>
          <p:cNvPr id="19" name="Group 18">
            <a:extLst>
              <a:ext uri="{FF2B5EF4-FFF2-40B4-BE49-F238E27FC236}">
                <a16:creationId xmlns:a16="http://schemas.microsoft.com/office/drawing/2014/main" id="{7EBFD605-6A1D-0141-80EA-0BC654A87EB2}"/>
              </a:ext>
            </a:extLst>
          </p:cNvPr>
          <p:cNvGrpSpPr/>
          <p:nvPr/>
        </p:nvGrpSpPr>
        <p:grpSpPr>
          <a:xfrm>
            <a:off x="4109571" y="4538509"/>
            <a:ext cx="1155613" cy="1125064"/>
            <a:chOff x="3675224" y="3242010"/>
            <a:chExt cx="1342355" cy="1306869"/>
          </a:xfrm>
        </p:grpSpPr>
        <p:pic>
          <p:nvPicPr>
            <p:cNvPr id="20" name="Picture 19" descr="A picture containing stationary&#10;&#10;Description automatically generated">
              <a:extLst>
                <a:ext uri="{FF2B5EF4-FFF2-40B4-BE49-F238E27FC236}">
                  <a16:creationId xmlns:a16="http://schemas.microsoft.com/office/drawing/2014/main" id="{A5955766-AF67-1345-A15F-D110C7B4CE46}"/>
                </a:ext>
              </a:extLst>
            </p:cNvPr>
            <p:cNvPicPr>
              <a:picLocks noChangeAspect="1"/>
            </p:cNvPicPr>
            <p:nvPr/>
          </p:nvPicPr>
          <p:blipFill>
            <a:blip r:embed="rId3"/>
            <a:stretch>
              <a:fillRect/>
            </a:stretch>
          </p:blipFill>
          <p:spPr>
            <a:xfrm>
              <a:off x="3675224" y="3317566"/>
              <a:ext cx="1342355" cy="1231313"/>
            </a:xfrm>
            <a:prstGeom prst="rect">
              <a:avLst/>
            </a:prstGeom>
          </p:spPr>
        </p:pic>
        <p:sp>
          <p:nvSpPr>
            <p:cNvPr id="21" name="Rectangle 20">
              <a:extLst>
                <a:ext uri="{FF2B5EF4-FFF2-40B4-BE49-F238E27FC236}">
                  <a16:creationId xmlns:a16="http://schemas.microsoft.com/office/drawing/2014/main" id="{DF7C8366-E667-774D-9970-7F9544369763}"/>
                </a:ext>
              </a:extLst>
            </p:cNvPr>
            <p:cNvSpPr/>
            <p:nvPr/>
          </p:nvSpPr>
          <p:spPr>
            <a:xfrm>
              <a:off x="3675224" y="3242010"/>
              <a:ext cx="564357" cy="26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ounded Rectangle 23">
            <a:extLst>
              <a:ext uri="{FF2B5EF4-FFF2-40B4-BE49-F238E27FC236}">
                <a16:creationId xmlns:a16="http://schemas.microsoft.com/office/drawing/2014/main" id="{46020CB0-F9E2-0F41-B007-4F642525F728}"/>
              </a:ext>
            </a:extLst>
          </p:cNvPr>
          <p:cNvSpPr/>
          <p:nvPr/>
        </p:nvSpPr>
        <p:spPr>
          <a:xfrm>
            <a:off x="146354" y="1435267"/>
            <a:ext cx="4239010" cy="2656766"/>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u="sng" dirty="0"/>
              <a:t>Advanced capabilities</a:t>
            </a:r>
          </a:p>
          <a:p>
            <a:pPr algn="ctr"/>
            <a:endParaRPr lang="en-US" sz="300" dirty="0"/>
          </a:p>
          <a:p>
            <a:pPr algn="ctr"/>
            <a:endParaRPr lang="en-US" sz="300" dirty="0"/>
          </a:p>
          <a:p>
            <a:pPr algn="ctr">
              <a:spcAft>
                <a:spcPts val="200"/>
              </a:spcAft>
            </a:pPr>
            <a:r>
              <a:rPr lang="en-US" sz="1400" dirty="0"/>
              <a:t>Matrix-free finite element approach</a:t>
            </a:r>
            <a:endParaRPr lang="en-US" sz="300" dirty="0"/>
          </a:p>
          <a:p>
            <a:pPr algn="ctr">
              <a:spcAft>
                <a:spcPts val="200"/>
              </a:spcAft>
            </a:pPr>
            <a:r>
              <a:rPr lang="en-US" sz="1400" dirty="0"/>
              <a:t>Solution of an arbitrary number of coupled PDEs</a:t>
            </a:r>
          </a:p>
          <a:p>
            <a:pPr algn="ctr">
              <a:spcAft>
                <a:spcPts val="200"/>
              </a:spcAft>
            </a:pPr>
            <a:r>
              <a:rPr lang="en-US" sz="1400" dirty="0"/>
              <a:t>Higher-order elements</a:t>
            </a:r>
            <a:endParaRPr lang="en-US" sz="300" dirty="0"/>
          </a:p>
          <a:p>
            <a:pPr algn="ctr">
              <a:spcAft>
                <a:spcPts val="200"/>
              </a:spcAft>
            </a:pPr>
            <a:r>
              <a:rPr lang="en-US" sz="1400" dirty="0"/>
              <a:t>Multi-level parallelism</a:t>
            </a:r>
            <a:endParaRPr lang="en-US" sz="300" dirty="0"/>
          </a:p>
          <a:p>
            <a:pPr algn="ctr">
              <a:spcAft>
                <a:spcPts val="200"/>
              </a:spcAft>
            </a:pPr>
            <a:r>
              <a:rPr lang="en-US" sz="1400" dirty="0"/>
              <a:t>Adaptive meshing</a:t>
            </a:r>
            <a:endParaRPr lang="en-US" sz="300" dirty="0"/>
          </a:p>
          <a:p>
            <a:pPr algn="ctr">
              <a:spcAft>
                <a:spcPts val="200"/>
              </a:spcAft>
            </a:pPr>
            <a:r>
              <a:rPr lang="en-US" sz="1400" dirty="0"/>
              <a:t>Explicit nucleus placement</a:t>
            </a:r>
            <a:endParaRPr lang="en-US" sz="300" dirty="0"/>
          </a:p>
          <a:p>
            <a:pPr algn="ctr">
              <a:spcAft>
                <a:spcPts val="200"/>
              </a:spcAft>
            </a:pPr>
            <a:r>
              <a:rPr lang="en-US" sz="1400" dirty="0"/>
              <a:t>Grain-remapping</a:t>
            </a:r>
            <a:endParaRPr lang="en-US" sz="400" dirty="0"/>
          </a:p>
          <a:p>
            <a:pPr algn="ctr">
              <a:spcAft>
                <a:spcPts val="200"/>
              </a:spcAft>
            </a:pPr>
            <a:r>
              <a:rPr lang="en-US" sz="1400" dirty="0">
                <a:solidFill>
                  <a:schemeClr val="bg1"/>
                </a:solidFill>
              </a:rPr>
              <a:t>Newton/Picard nonlinear solver</a:t>
            </a:r>
          </a:p>
          <a:p>
            <a:pPr algn="ctr">
              <a:spcAft>
                <a:spcPts val="200"/>
              </a:spcAft>
            </a:pPr>
            <a:r>
              <a:rPr lang="en-US" sz="1400" dirty="0">
                <a:solidFill>
                  <a:schemeClr val="bg1"/>
                </a:solidFill>
              </a:rPr>
              <a:t>Implicit time integration capability &lt;- </a:t>
            </a:r>
            <a:r>
              <a:rPr lang="en-US" sz="1400" dirty="0">
                <a:solidFill>
                  <a:srgbClr val="FFFF00"/>
                </a:solidFill>
              </a:rPr>
              <a:t>Coming soon!</a:t>
            </a:r>
          </a:p>
          <a:p>
            <a:pPr algn="ctr"/>
            <a:endParaRPr lang="en-US" sz="500" dirty="0"/>
          </a:p>
        </p:txBody>
      </p:sp>
      <p:sp>
        <p:nvSpPr>
          <p:cNvPr id="25" name="Rounded Rectangle 24">
            <a:extLst>
              <a:ext uri="{FF2B5EF4-FFF2-40B4-BE49-F238E27FC236}">
                <a16:creationId xmlns:a16="http://schemas.microsoft.com/office/drawing/2014/main" id="{CE6EAB39-EA26-9445-A480-9A399CDF2B58}"/>
              </a:ext>
            </a:extLst>
          </p:cNvPr>
          <p:cNvSpPr/>
          <p:nvPr/>
        </p:nvSpPr>
        <p:spPr>
          <a:xfrm>
            <a:off x="4738122" y="1425976"/>
            <a:ext cx="4314825" cy="2458961"/>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600" u="sng" dirty="0"/>
              <a:t>Functionalities / Ease of Use</a:t>
            </a:r>
          </a:p>
          <a:p>
            <a:pPr algn="ctr"/>
            <a:endParaRPr lang="en-US" sz="300" dirty="0"/>
          </a:p>
          <a:p>
            <a:pPr algn="ctr"/>
            <a:endParaRPr lang="en-US" sz="300" dirty="0"/>
          </a:p>
          <a:p>
            <a:pPr algn="ctr">
              <a:spcAft>
                <a:spcPts val="200"/>
              </a:spcAft>
            </a:pPr>
            <a:r>
              <a:rPr lang="en-US" sz="1400" dirty="0"/>
              <a:t>Simple interface </a:t>
            </a:r>
          </a:p>
          <a:p>
            <a:pPr algn="ctr">
              <a:spcAft>
                <a:spcPts val="200"/>
              </a:spcAft>
            </a:pPr>
            <a:r>
              <a:rPr lang="en-US" sz="1400" dirty="0"/>
              <a:t>Detailed online user guide</a:t>
            </a:r>
          </a:p>
          <a:p>
            <a:pPr algn="ctr">
              <a:spcAft>
                <a:spcPts val="200"/>
              </a:spcAft>
            </a:pPr>
            <a:r>
              <a:rPr lang="en-US" sz="1400" dirty="0"/>
              <a:t>27 pre-built applications</a:t>
            </a:r>
          </a:p>
          <a:p>
            <a:pPr algn="ctr">
              <a:spcAft>
                <a:spcPts val="200"/>
              </a:spcAft>
            </a:pPr>
            <a:r>
              <a:rPr lang="en-US" sz="1400" dirty="0"/>
              <a:t>Simple Docker-based installation</a:t>
            </a:r>
          </a:p>
          <a:p>
            <a:pPr algn="ctr">
              <a:spcAft>
                <a:spcPts val="200"/>
              </a:spcAft>
            </a:pPr>
            <a:r>
              <a:rPr lang="en-US" sz="1400" dirty="0" err="1"/>
              <a:t>nanoHUB</a:t>
            </a:r>
            <a:r>
              <a:rPr lang="en-US" sz="1400" dirty="0"/>
              <a:t> tool w/ GUI for educational use</a:t>
            </a:r>
          </a:p>
          <a:p>
            <a:pPr algn="ctr">
              <a:spcAft>
                <a:spcPts val="200"/>
              </a:spcAft>
            </a:pPr>
            <a:r>
              <a:rPr lang="en-US" sz="1400" dirty="0"/>
              <a:t>Integrated with Materials Commons</a:t>
            </a:r>
          </a:p>
          <a:p>
            <a:pPr algn="ctr">
              <a:spcAft>
                <a:spcPts val="200"/>
              </a:spcAft>
            </a:pPr>
            <a:r>
              <a:rPr lang="en-US" sz="1400" dirty="0"/>
              <a:t>Postprocessing scripts for results analysis</a:t>
            </a:r>
          </a:p>
          <a:p>
            <a:pPr algn="ctr">
              <a:spcAft>
                <a:spcPts val="200"/>
              </a:spcAft>
            </a:pPr>
            <a:r>
              <a:rPr lang="en-US" sz="1400" dirty="0"/>
              <a:t>YouTube video tutorials</a:t>
            </a:r>
          </a:p>
          <a:p>
            <a:pPr algn="ctr"/>
            <a:endParaRPr lang="en-US" dirty="0"/>
          </a:p>
          <a:p>
            <a:pPr algn="ctr"/>
            <a:endParaRPr lang="en-US" dirty="0"/>
          </a:p>
        </p:txBody>
      </p:sp>
      <p:sp>
        <p:nvSpPr>
          <p:cNvPr id="26" name="TextBox 25">
            <a:extLst>
              <a:ext uri="{FF2B5EF4-FFF2-40B4-BE49-F238E27FC236}">
                <a16:creationId xmlns:a16="http://schemas.microsoft.com/office/drawing/2014/main" id="{D2AB5444-298B-3E43-9857-B5E469F854B8}"/>
              </a:ext>
            </a:extLst>
          </p:cNvPr>
          <p:cNvSpPr txBox="1"/>
          <p:nvPr/>
        </p:nvSpPr>
        <p:spPr>
          <a:xfrm>
            <a:off x="5487987" y="3896961"/>
            <a:ext cx="2772015" cy="246221"/>
          </a:xfrm>
          <a:prstGeom prst="rect">
            <a:avLst/>
          </a:prstGeom>
          <a:solidFill>
            <a:schemeClr val="bg1"/>
          </a:solidFill>
        </p:spPr>
        <p:txBody>
          <a:bodyPr wrap="square" rtlCol="0">
            <a:spAutoFit/>
          </a:bodyPr>
          <a:lstStyle/>
          <a:p>
            <a:r>
              <a:rPr lang="en-US" sz="1000" b="1" dirty="0"/>
              <a:t>DeWitt et al., </a:t>
            </a:r>
            <a:r>
              <a:rPr lang="en-US" sz="1000" b="1" dirty="0" err="1"/>
              <a:t>npj</a:t>
            </a:r>
            <a:r>
              <a:rPr lang="en-US" sz="1000" b="1" dirty="0"/>
              <a:t> </a:t>
            </a:r>
            <a:r>
              <a:rPr lang="en-US" sz="1000" b="1" dirty="0" err="1"/>
              <a:t>Comput</a:t>
            </a:r>
            <a:r>
              <a:rPr lang="en-US" sz="1000" b="1" dirty="0"/>
              <a:t>. Mater. 6, 29 (2020) </a:t>
            </a:r>
          </a:p>
        </p:txBody>
      </p:sp>
      <p:pic>
        <p:nvPicPr>
          <p:cNvPr id="27" name="Picture 26" descr="A picture containing diagram&#10;&#10;Description automatically generated">
            <a:extLst>
              <a:ext uri="{FF2B5EF4-FFF2-40B4-BE49-F238E27FC236}">
                <a16:creationId xmlns:a16="http://schemas.microsoft.com/office/drawing/2014/main" id="{DDA2C1E3-C0FF-0C42-83D2-EB3D2EA14E13}"/>
              </a:ext>
            </a:extLst>
          </p:cNvPr>
          <p:cNvPicPr>
            <a:picLocks noChangeAspect="1"/>
          </p:cNvPicPr>
          <p:nvPr/>
        </p:nvPicPr>
        <p:blipFill>
          <a:blip r:embed="rId4"/>
          <a:stretch>
            <a:fillRect/>
          </a:stretch>
        </p:blipFill>
        <p:spPr>
          <a:xfrm>
            <a:off x="670968" y="4768364"/>
            <a:ext cx="1369332" cy="890545"/>
          </a:xfrm>
          <a:prstGeom prst="rect">
            <a:avLst/>
          </a:prstGeom>
        </p:spPr>
      </p:pic>
      <p:pic>
        <p:nvPicPr>
          <p:cNvPr id="28" name="Picture 27" descr="A picture containing shape&#10;&#10;Description automatically generated">
            <a:extLst>
              <a:ext uri="{FF2B5EF4-FFF2-40B4-BE49-F238E27FC236}">
                <a16:creationId xmlns:a16="http://schemas.microsoft.com/office/drawing/2014/main" id="{CC93AECF-3078-3E42-A6B9-468F7ADB1FAE}"/>
              </a:ext>
            </a:extLst>
          </p:cNvPr>
          <p:cNvPicPr>
            <a:picLocks noChangeAspect="1"/>
          </p:cNvPicPr>
          <p:nvPr/>
        </p:nvPicPr>
        <p:blipFill>
          <a:blip r:embed="rId5"/>
          <a:stretch>
            <a:fillRect/>
          </a:stretch>
        </p:blipFill>
        <p:spPr>
          <a:xfrm>
            <a:off x="5709437" y="4594636"/>
            <a:ext cx="1316947" cy="1060019"/>
          </a:xfrm>
          <a:prstGeom prst="rect">
            <a:avLst/>
          </a:prstGeom>
        </p:spPr>
      </p:pic>
      <p:pic>
        <p:nvPicPr>
          <p:cNvPr id="29" name="Picture 28">
            <a:extLst>
              <a:ext uri="{FF2B5EF4-FFF2-40B4-BE49-F238E27FC236}">
                <a16:creationId xmlns:a16="http://schemas.microsoft.com/office/drawing/2014/main" id="{990939EB-B51E-B542-A27D-AED89C106E3F}"/>
              </a:ext>
            </a:extLst>
          </p:cNvPr>
          <p:cNvPicPr>
            <a:picLocks noChangeAspect="1"/>
          </p:cNvPicPr>
          <p:nvPr/>
        </p:nvPicPr>
        <p:blipFill rotWithShape="1">
          <a:blip r:embed="rId6"/>
          <a:srcRect l="3018" t="3617" r="3187" b="6971"/>
          <a:stretch/>
        </p:blipFill>
        <p:spPr>
          <a:xfrm>
            <a:off x="2743537" y="4828519"/>
            <a:ext cx="788951" cy="786969"/>
          </a:xfrm>
          <a:prstGeom prst="rect">
            <a:avLst/>
          </a:prstGeom>
          <a:ln>
            <a:solidFill>
              <a:schemeClr val="tx1"/>
            </a:solidFill>
          </a:ln>
        </p:spPr>
      </p:pic>
      <p:pic>
        <p:nvPicPr>
          <p:cNvPr id="30" name="Picture 29" descr="Chart&#10;&#10;Description automatically generated">
            <a:extLst>
              <a:ext uri="{FF2B5EF4-FFF2-40B4-BE49-F238E27FC236}">
                <a16:creationId xmlns:a16="http://schemas.microsoft.com/office/drawing/2014/main" id="{42A5A2C8-6712-AE4B-A640-F2E84C2E9769}"/>
              </a:ext>
            </a:extLst>
          </p:cNvPr>
          <p:cNvPicPr>
            <a:picLocks noChangeAspect="1"/>
          </p:cNvPicPr>
          <p:nvPr/>
        </p:nvPicPr>
        <p:blipFill rotWithShape="1">
          <a:blip r:embed="rId7"/>
          <a:srcRect b="10269"/>
          <a:stretch/>
        </p:blipFill>
        <p:spPr>
          <a:xfrm>
            <a:off x="7358037" y="4608368"/>
            <a:ext cx="1225492" cy="1046287"/>
          </a:xfrm>
          <a:prstGeom prst="rect">
            <a:avLst/>
          </a:prstGeom>
        </p:spPr>
      </p:pic>
      <p:sp>
        <p:nvSpPr>
          <p:cNvPr id="31" name="Rectangle 30">
            <a:extLst>
              <a:ext uri="{FF2B5EF4-FFF2-40B4-BE49-F238E27FC236}">
                <a16:creationId xmlns:a16="http://schemas.microsoft.com/office/drawing/2014/main" id="{BC9EBF0E-14A6-4346-854F-E813253AD0A1}"/>
              </a:ext>
            </a:extLst>
          </p:cNvPr>
          <p:cNvSpPr/>
          <p:nvPr/>
        </p:nvSpPr>
        <p:spPr>
          <a:xfrm>
            <a:off x="0" y="0"/>
            <a:ext cx="9144000" cy="988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9D15001-8FD7-D64C-AE4E-DE8E47DCE6CF}"/>
              </a:ext>
            </a:extLst>
          </p:cNvPr>
          <p:cNvSpPr/>
          <p:nvPr/>
        </p:nvSpPr>
        <p:spPr>
          <a:xfrm>
            <a:off x="143398" y="165093"/>
            <a:ext cx="2322394" cy="276999"/>
          </a:xfrm>
          <a:prstGeom prst="rect">
            <a:avLst/>
          </a:prstGeom>
          <a:ln>
            <a:solidFill>
              <a:schemeClr val="tx2">
                <a:lumMod val="75000"/>
              </a:schemeClr>
            </a:solidFill>
          </a:ln>
        </p:spPr>
        <p:txBody>
          <a:bodyPr wrap="square">
            <a:spAutoFit/>
          </a:bodyPr>
          <a:lstStyle/>
          <a:p>
            <a:pPr algn="ctr"/>
            <a:r>
              <a:rPr lang="en-US" sz="1200" b="1" dirty="0">
                <a:solidFill>
                  <a:srgbClr val="0070C0"/>
                </a:solidFill>
                <a:latin typeface="HELVETICA NEUE ULTRALIGHT" panose="02000206000000020004" pitchFamily="2" charset="0"/>
                <a:ea typeface="HELVETICA NEUE ULTRALIGHT" panose="02000206000000020004" pitchFamily="2" charset="0"/>
              </a:rPr>
              <a:t>prisms-</a:t>
            </a:r>
            <a:r>
              <a:rPr lang="en-US" sz="1200" b="1" dirty="0" err="1">
                <a:solidFill>
                  <a:srgbClr val="0070C0"/>
                </a:solidFill>
                <a:latin typeface="HELVETICA NEUE ULTRALIGHT" panose="02000206000000020004" pitchFamily="2" charset="0"/>
                <a:ea typeface="HELVETICA NEUE ULTRALIGHT" panose="02000206000000020004" pitchFamily="2" charset="0"/>
              </a:rPr>
              <a:t>center.github.io</a:t>
            </a:r>
            <a:r>
              <a:rPr lang="en-US" sz="1200" b="1" dirty="0">
                <a:solidFill>
                  <a:srgbClr val="0070C0"/>
                </a:solidFill>
                <a:latin typeface="HELVETICA NEUE ULTRALIGHT" panose="02000206000000020004" pitchFamily="2" charset="0"/>
                <a:ea typeface="HELVETICA NEUE ULTRALIGHT" panose="02000206000000020004" pitchFamily="2" charset="0"/>
              </a:rPr>
              <a:t>/</a:t>
            </a:r>
            <a:r>
              <a:rPr lang="en-US" sz="1200" b="1" dirty="0" err="1">
                <a:solidFill>
                  <a:srgbClr val="0070C0"/>
                </a:solidFill>
                <a:latin typeface="HELVETICA NEUE ULTRALIGHT" panose="02000206000000020004" pitchFamily="2" charset="0"/>
                <a:ea typeface="HELVETICA NEUE ULTRALIGHT" panose="02000206000000020004" pitchFamily="2" charset="0"/>
              </a:rPr>
              <a:t>phaseField</a:t>
            </a:r>
            <a:endParaRPr lang="en-US" sz="1200" b="1" dirty="0">
              <a:solidFill>
                <a:srgbClr val="0070C0"/>
              </a:solidFill>
              <a:latin typeface="HELVETICA NEUE ULTRALIGHT" panose="02000206000000020004" pitchFamily="2" charset="0"/>
              <a:ea typeface="HELVETICA NEUE ULTRALIGHT" panose="02000206000000020004" pitchFamily="2" charset="0"/>
            </a:endParaRPr>
          </a:p>
        </p:txBody>
      </p:sp>
      <p:pic>
        <p:nvPicPr>
          <p:cNvPr id="23" name="Picture 22" descr="Shape&#10;&#10;Description automatically generated with medium confidence">
            <a:extLst>
              <a:ext uri="{FF2B5EF4-FFF2-40B4-BE49-F238E27FC236}">
                <a16:creationId xmlns:a16="http://schemas.microsoft.com/office/drawing/2014/main" id="{7E4459EB-98D4-A24B-A2BD-2C0DE3246AEF}"/>
              </a:ext>
            </a:extLst>
          </p:cNvPr>
          <p:cNvPicPr>
            <a:picLocks noChangeAspect="1"/>
          </p:cNvPicPr>
          <p:nvPr/>
        </p:nvPicPr>
        <p:blipFill>
          <a:blip r:embed="rId8"/>
          <a:stretch>
            <a:fillRect/>
          </a:stretch>
        </p:blipFill>
        <p:spPr>
          <a:xfrm>
            <a:off x="2843906" y="165093"/>
            <a:ext cx="4633276" cy="972065"/>
          </a:xfrm>
          <a:prstGeom prst="rect">
            <a:avLst/>
          </a:prstGeom>
        </p:spPr>
      </p:pic>
    </p:spTree>
    <p:extLst>
      <p:ext uri="{BB962C8B-B14F-4D97-AF65-F5344CB8AC3E}">
        <p14:creationId xmlns:p14="http://schemas.microsoft.com/office/powerpoint/2010/main" val="36440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48D638C-EC46-2D42-9A58-F10175F58A4F}"/>
              </a:ext>
            </a:extLst>
          </p:cNvPr>
          <p:cNvGrpSpPr/>
          <p:nvPr/>
        </p:nvGrpSpPr>
        <p:grpSpPr>
          <a:xfrm>
            <a:off x="685801" y="2056088"/>
            <a:ext cx="2404197" cy="1240201"/>
            <a:chOff x="685800" y="1477863"/>
            <a:chExt cx="2558368" cy="1319730"/>
          </a:xfrm>
        </p:grpSpPr>
        <p:pic>
          <p:nvPicPr>
            <p:cNvPr id="9" name="Picture 8" descr="Chart, bubble chart&#10;&#10;Description automatically generated">
              <a:extLst>
                <a:ext uri="{FF2B5EF4-FFF2-40B4-BE49-F238E27FC236}">
                  <a16:creationId xmlns:a16="http://schemas.microsoft.com/office/drawing/2014/main" id="{1E26C6C6-5B9F-E848-ACDA-C671E892D10F}"/>
                </a:ext>
              </a:extLst>
            </p:cNvPr>
            <p:cNvPicPr>
              <a:picLocks noChangeAspect="1"/>
            </p:cNvPicPr>
            <p:nvPr/>
          </p:nvPicPr>
          <p:blipFill>
            <a:blip r:embed="rId3"/>
            <a:stretch>
              <a:fillRect/>
            </a:stretch>
          </p:blipFill>
          <p:spPr>
            <a:xfrm>
              <a:off x="685800" y="1526488"/>
              <a:ext cx="2558368" cy="1271105"/>
            </a:xfrm>
            <a:prstGeom prst="rect">
              <a:avLst/>
            </a:prstGeom>
          </p:spPr>
        </p:pic>
        <p:sp>
          <p:nvSpPr>
            <p:cNvPr id="11" name="Right Arrow 10">
              <a:extLst>
                <a:ext uri="{FF2B5EF4-FFF2-40B4-BE49-F238E27FC236}">
                  <a16:creationId xmlns:a16="http://schemas.microsoft.com/office/drawing/2014/main" id="{507D197E-0470-AE48-8559-5689033DB0CC}"/>
                </a:ext>
              </a:extLst>
            </p:cNvPr>
            <p:cNvSpPr/>
            <p:nvPr/>
          </p:nvSpPr>
          <p:spPr>
            <a:xfrm>
              <a:off x="1805497" y="2113150"/>
              <a:ext cx="241630" cy="110066"/>
            </a:xfrm>
            <a:prstGeom prst="righ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A26AC20-36C6-424C-A564-B54FCCB579B9}"/>
                </a:ext>
              </a:extLst>
            </p:cNvPr>
            <p:cNvSpPr/>
            <p:nvPr/>
          </p:nvSpPr>
          <p:spPr>
            <a:xfrm>
              <a:off x="1989162" y="1492778"/>
              <a:ext cx="179614" cy="153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6F15B9-7D12-E342-A440-56A2F5F8E0FC}"/>
                </a:ext>
              </a:extLst>
            </p:cNvPr>
            <p:cNvSpPr/>
            <p:nvPr/>
          </p:nvSpPr>
          <p:spPr>
            <a:xfrm>
              <a:off x="734156" y="1477863"/>
              <a:ext cx="179614" cy="1538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34</a:t>
            </a:fld>
            <a:endParaRPr lang="en-US" dirty="0">
              <a:latin typeface="Calibri"/>
            </a:endParaRPr>
          </a:p>
        </p:txBody>
      </p:sp>
      <p:sp>
        <p:nvSpPr>
          <p:cNvPr id="2" name="Rectangle 1">
            <a:extLst>
              <a:ext uri="{FF2B5EF4-FFF2-40B4-BE49-F238E27FC236}">
                <a16:creationId xmlns:a16="http://schemas.microsoft.com/office/drawing/2014/main" id="{C0510F3A-7ECF-7341-9936-C15C571D8BF1}"/>
              </a:ext>
            </a:extLst>
          </p:cNvPr>
          <p:cNvSpPr/>
          <p:nvPr/>
        </p:nvSpPr>
        <p:spPr>
          <a:xfrm>
            <a:off x="141109" y="1510394"/>
            <a:ext cx="3718069" cy="369332"/>
          </a:xfrm>
          <a:prstGeom prst="rect">
            <a:avLst/>
          </a:prstGeom>
        </p:spPr>
        <p:txBody>
          <a:bodyPr wrap="none">
            <a:spAutoFit/>
          </a:bodyPr>
          <a:lstStyle/>
          <a:p>
            <a:pPr>
              <a:spcAft>
                <a:spcPts val="200"/>
              </a:spcAft>
            </a:pPr>
            <a:r>
              <a:rPr lang="en-US" u="sng" dirty="0"/>
              <a:t>Comparison to finite difference code</a:t>
            </a:r>
          </a:p>
        </p:txBody>
      </p:sp>
      <p:sp>
        <p:nvSpPr>
          <p:cNvPr id="6" name="Rectangle 5">
            <a:extLst>
              <a:ext uri="{FF2B5EF4-FFF2-40B4-BE49-F238E27FC236}">
                <a16:creationId xmlns:a16="http://schemas.microsoft.com/office/drawing/2014/main" id="{BB141F1E-01CE-0446-BD96-530668DDD460}"/>
              </a:ext>
            </a:extLst>
          </p:cNvPr>
          <p:cNvSpPr/>
          <p:nvPr/>
        </p:nvSpPr>
        <p:spPr>
          <a:xfrm>
            <a:off x="557487" y="1879727"/>
            <a:ext cx="2484976" cy="307777"/>
          </a:xfrm>
          <a:prstGeom prst="rect">
            <a:avLst/>
          </a:prstGeom>
        </p:spPr>
        <p:txBody>
          <a:bodyPr wrap="none">
            <a:spAutoFit/>
          </a:bodyPr>
          <a:lstStyle/>
          <a:p>
            <a:pPr marL="285750" indent="-285750">
              <a:buFont typeface="Arial" panose="020B0604020202020204" pitchFamily="34" charset="0"/>
              <a:buChar char="•"/>
            </a:pPr>
            <a:r>
              <a:rPr lang="en-US" sz="1400" dirty="0"/>
              <a:t>Two growing particles in 3D</a:t>
            </a:r>
            <a:endParaRPr lang="en-US" sz="1200" dirty="0"/>
          </a:p>
        </p:txBody>
      </p:sp>
      <p:graphicFrame>
        <p:nvGraphicFramePr>
          <p:cNvPr id="8" name="Table 7">
            <a:extLst>
              <a:ext uri="{FF2B5EF4-FFF2-40B4-BE49-F238E27FC236}">
                <a16:creationId xmlns:a16="http://schemas.microsoft.com/office/drawing/2014/main" id="{11A98026-23F3-EA40-865B-DE67F494F258}"/>
              </a:ext>
            </a:extLst>
          </p:cNvPr>
          <p:cNvGraphicFramePr>
            <a:graphicFrameLocks noGrp="1"/>
          </p:cNvGraphicFramePr>
          <p:nvPr/>
        </p:nvGraphicFramePr>
        <p:xfrm>
          <a:off x="557487" y="3410515"/>
          <a:ext cx="2863350" cy="1371600"/>
        </p:xfrm>
        <a:graphic>
          <a:graphicData uri="http://schemas.openxmlformats.org/drawingml/2006/table">
            <a:tbl>
              <a:tblPr firstRow="1" bandRow="1">
                <a:tableStyleId>{2D5ABB26-0587-4C30-8999-92F81FD0307C}</a:tableStyleId>
              </a:tblPr>
              <a:tblGrid>
                <a:gridCol w="1431675">
                  <a:extLst>
                    <a:ext uri="{9D8B030D-6E8A-4147-A177-3AD203B41FA5}">
                      <a16:colId xmlns:a16="http://schemas.microsoft.com/office/drawing/2014/main" val="20000"/>
                    </a:ext>
                  </a:extLst>
                </a:gridCol>
                <a:gridCol w="1431675">
                  <a:extLst>
                    <a:ext uri="{9D8B030D-6E8A-4147-A177-3AD203B41FA5}">
                      <a16:colId xmlns:a16="http://schemas.microsoft.com/office/drawing/2014/main" val="20001"/>
                    </a:ext>
                  </a:extLst>
                </a:gridCol>
              </a:tblGrid>
              <a:tr h="271825">
                <a:tc>
                  <a:txBody>
                    <a:bodyPr/>
                    <a:lstStyle/>
                    <a:p>
                      <a:pPr algn="ctr"/>
                      <a:r>
                        <a:rPr lang="en-US" sz="1200" dirty="0"/>
                        <a:t>Element/Mesh</a:t>
                      </a:r>
                      <a:r>
                        <a:rPr lang="en-US" sz="1200" baseline="0" dirty="0"/>
                        <a:t> Type</a:t>
                      </a:r>
                      <a:endParaRPr lang="en-US" sz="1200" dirty="0"/>
                    </a:p>
                  </a:txBody>
                  <a:tcPr anchor="ctr">
                    <a:lnL w="12700" cap="flat" cmpd="sng" algn="ctr">
                      <a:noFill/>
                      <a:prstDash val="solid"/>
                      <a:round/>
                      <a:headEnd type="none" w="med" len="med"/>
                      <a:tailEnd type="none" w="med" len="med"/>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Speedup vs. FD</a:t>
                      </a:r>
                      <a:r>
                        <a:rPr lang="en-US" sz="1200" baseline="30000" dirty="0"/>
                        <a:t>*</a:t>
                      </a:r>
                      <a:endParaRPr lang="en-US" sz="1200" dirty="0"/>
                    </a:p>
                  </a:txBody>
                  <a:tcPr anchor="ctr">
                    <a:lnL>
                      <a:noFill/>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45490">
                <a:tc>
                  <a:txBody>
                    <a:bodyPr/>
                    <a:lstStyle/>
                    <a:p>
                      <a:pPr algn="ctr"/>
                      <a:r>
                        <a:rPr lang="en-US" sz="1200" dirty="0"/>
                        <a:t>Linear/Regular</a:t>
                      </a:r>
                    </a:p>
                  </a:txBody>
                  <a:tcPr>
                    <a:lnT w="12700" cap="flat" cmpd="sng" algn="ctr">
                      <a:solidFill>
                        <a:scrgbClr r="0" g="0" b="0"/>
                      </a:solidFill>
                      <a:prstDash val="solid"/>
                      <a:round/>
                      <a:headEnd type="none" w="med" len="med"/>
                      <a:tailEnd type="none" w="med" len="med"/>
                    </a:lnT>
                  </a:tcPr>
                </a:tc>
                <a:tc>
                  <a:txBody>
                    <a:bodyPr/>
                    <a:lstStyle/>
                    <a:p>
                      <a:pPr algn="ctr"/>
                      <a:r>
                        <a:rPr lang="en-US" sz="1200" dirty="0"/>
                        <a:t>0.028</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1"/>
                  </a:ext>
                </a:extLst>
              </a:tr>
              <a:tr h="245490">
                <a:tc>
                  <a:txBody>
                    <a:bodyPr/>
                    <a:lstStyle/>
                    <a:p>
                      <a:pPr algn="ctr"/>
                      <a:r>
                        <a:rPr lang="en-US" sz="1200" dirty="0"/>
                        <a:t>Quadratic/Regular</a:t>
                      </a:r>
                    </a:p>
                  </a:txBody>
                  <a:tcPr/>
                </a:tc>
                <a:tc>
                  <a:txBody>
                    <a:bodyPr/>
                    <a:lstStyle/>
                    <a:p>
                      <a:pPr algn="ctr"/>
                      <a:r>
                        <a:rPr lang="en-US" sz="1200" dirty="0">
                          <a:highlight>
                            <a:srgbClr val="FFFF00"/>
                          </a:highlight>
                        </a:rPr>
                        <a:t>0.90</a:t>
                      </a:r>
                    </a:p>
                  </a:txBody>
                  <a:tcPr/>
                </a:tc>
                <a:extLst>
                  <a:ext uri="{0D108BD9-81ED-4DB2-BD59-A6C34878D82A}">
                    <a16:rowId xmlns:a16="http://schemas.microsoft.com/office/drawing/2014/main" val="10002"/>
                  </a:ext>
                </a:extLst>
              </a:tr>
              <a:tr h="245490">
                <a:tc>
                  <a:txBody>
                    <a:bodyPr/>
                    <a:lstStyle/>
                    <a:p>
                      <a:pPr algn="ctr"/>
                      <a:r>
                        <a:rPr lang="en-US" sz="1200" dirty="0"/>
                        <a:t>Cubic/Regular</a:t>
                      </a:r>
                    </a:p>
                  </a:txBody>
                  <a:tcPr/>
                </a:tc>
                <a:tc>
                  <a:txBody>
                    <a:bodyPr/>
                    <a:lstStyle/>
                    <a:p>
                      <a:pPr algn="ctr"/>
                      <a:r>
                        <a:rPr lang="en-US" sz="1200" dirty="0"/>
                        <a:t>1.9</a:t>
                      </a:r>
                    </a:p>
                  </a:txBody>
                  <a:tcPr/>
                </a:tc>
                <a:extLst>
                  <a:ext uri="{0D108BD9-81ED-4DB2-BD59-A6C34878D82A}">
                    <a16:rowId xmlns:a16="http://schemas.microsoft.com/office/drawing/2014/main" val="10003"/>
                  </a:ext>
                </a:extLst>
              </a:tr>
              <a:tr h="245490">
                <a:tc>
                  <a:txBody>
                    <a:bodyPr/>
                    <a:lstStyle/>
                    <a:p>
                      <a:pPr algn="ctr"/>
                      <a:r>
                        <a:rPr lang="en-US" sz="1200" dirty="0"/>
                        <a:t>Cubic/Adaptive</a:t>
                      </a:r>
                    </a:p>
                  </a:txBody>
                  <a:tcPr>
                    <a:lnB w="12700" cap="flat" cmpd="sng" algn="ctr">
                      <a:solidFill>
                        <a:scrgbClr r="0" g="0" b="0"/>
                      </a:solidFill>
                      <a:prstDash val="solid"/>
                      <a:round/>
                      <a:headEnd type="none" w="med" len="med"/>
                      <a:tailEnd type="none" w="med" len="med"/>
                    </a:lnB>
                  </a:tcPr>
                </a:tc>
                <a:tc>
                  <a:txBody>
                    <a:bodyPr/>
                    <a:lstStyle/>
                    <a:p>
                      <a:pPr algn="ctr"/>
                      <a:r>
                        <a:rPr lang="en-US" sz="1200" dirty="0">
                          <a:highlight>
                            <a:srgbClr val="FFFF00"/>
                          </a:highlight>
                        </a:rPr>
                        <a:t>12.0</a:t>
                      </a: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5" name="TextBox 14">
            <a:extLst>
              <a:ext uri="{FF2B5EF4-FFF2-40B4-BE49-F238E27FC236}">
                <a16:creationId xmlns:a16="http://schemas.microsoft.com/office/drawing/2014/main" id="{0B4E70AA-8007-064F-B2BA-87795A5DC934}"/>
              </a:ext>
            </a:extLst>
          </p:cNvPr>
          <p:cNvSpPr txBox="1"/>
          <p:nvPr/>
        </p:nvSpPr>
        <p:spPr>
          <a:xfrm>
            <a:off x="3287394" y="3790882"/>
            <a:ext cx="1673677" cy="861774"/>
          </a:xfrm>
          <a:prstGeom prst="rect">
            <a:avLst/>
          </a:prstGeom>
          <a:noFill/>
        </p:spPr>
        <p:txBody>
          <a:bodyPr wrap="square" rtlCol="0">
            <a:spAutoFit/>
          </a:bodyPr>
          <a:lstStyle/>
          <a:p>
            <a:r>
              <a:rPr lang="en-US" sz="1000" dirty="0"/>
              <a:t>*Fortran FD code</a:t>
            </a:r>
          </a:p>
          <a:p>
            <a:pPr marL="285750" indent="-285750">
              <a:buFontTx/>
              <a:buChar char="-"/>
            </a:pPr>
            <a:r>
              <a:rPr lang="en-US" sz="1000" dirty="0"/>
              <a:t>MPI parallelization</a:t>
            </a:r>
          </a:p>
          <a:p>
            <a:pPr marL="285750" indent="-285750">
              <a:buFontTx/>
              <a:buChar char="-"/>
            </a:pPr>
            <a:r>
              <a:rPr lang="en-US" sz="1000" dirty="0"/>
              <a:t>2nd order central difference derivatives</a:t>
            </a:r>
          </a:p>
          <a:p>
            <a:pPr marL="285750" indent="-285750">
              <a:buFontTx/>
              <a:buChar char="-"/>
            </a:pPr>
            <a:r>
              <a:rPr lang="en-US" sz="1000" dirty="0"/>
              <a:t>Explicit time stepping</a:t>
            </a:r>
          </a:p>
        </p:txBody>
      </p:sp>
      <p:sp>
        <p:nvSpPr>
          <p:cNvPr id="16" name="TextBox 15">
            <a:extLst>
              <a:ext uri="{FF2B5EF4-FFF2-40B4-BE49-F238E27FC236}">
                <a16:creationId xmlns:a16="http://schemas.microsoft.com/office/drawing/2014/main" id="{5FD450E4-0965-FB4A-BCBE-A1CE7EC7CF16}"/>
              </a:ext>
            </a:extLst>
          </p:cNvPr>
          <p:cNvSpPr txBox="1"/>
          <p:nvPr/>
        </p:nvSpPr>
        <p:spPr>
          <a:xfrm>
            <a:off x="352015" y="5293732"/>
            <a:ext cx="2772015" cy="246221"/>
          </a:xfrm>
          <a:prstGeom prst="rect">
            <a:avLst/>
          </a:prstGeom>
          <a:solidFill>
            <a:schemeClr val="bg1"/>
          </a:solidFill>
        </p:spPr>
        <p:txBody>
          <a:bodyPr wrap="square" rtlCol="0">
            <a:spAutoFit/>
          </a:bodyPr>
          <a:lstStyle/>
          <a:p>
            <a:r>
              <a:rPr lang="en-US" sz="1000" b="1" dirty="0"/>
              <a:t>[DeWitt et al., </a:t>
            </a:r>
            <a:r>
              <a:rPr lang="en-US" sz="1000" b="1" dirty="0" err="1"/>
              <a:t>npj</a:t>
            </a:r>
            <a:r>
              <a:rPr lang="en-US" sz="1000" b="1" dirty="0"/>
              <a:t> </a:t>
            </a:r>
            <a:r>
              <a:rPr lang="en-US" sz="1000" b="1" dirty="0" err="1"/>
              <a:t>Comput</a:t>
            </a:r>
            <a:r>
              <a:rPr lang="en-US" sz="1000" b="1" dirty="0"/>
              <a:t>. Mater. 6, 29 (2020)] </a:t>
            </a:r>
          </a:p>
        </p:txBody>
      </p:sp>
      <p:sp>
        <p:nvSpPr>
          <p:cNvPr id="21" name="Rectangle 20">
            <a:extLst>
              <a:ext uri="{FF2B5EF4-FFF2-40B4-BE49-F238E27FC236}">
                <a16:creationId xmlns:a16="http://schemas.microsoft.com/office/drawing/2014/main" id="{5EF45E79-A1AB-2545-B0E3-59305B8E0795}"/>
              </a:ext>
            </a:extLst>
          </p:cNvPr>
          <p:cNvSpPr/>
          <p:nvPr/>
        </p:nvSpPr>
        <p:spPr>
          <a:xfrm>
            <a:off x="385842" y="4817580"/>
            <a:ext cx="3228601" cy="430887"/>
          </a:xfrm>
          <a:prstGeom prst="rect">
            <a:avLst/>
          </a:prstGeom>
        </p:spPr>
        <p:txBody>
          <a:bodyPr wrap="square">
            <a:spAutoFit/>
          </a:bodyPr>
          <a:lstStyle/>
          <a:p>
            <a:pPr algn="ctr"/>
            <a:r>
              <a:rPr lang="en-US" sz="1100" dirty="0"/>
              <a:t>Comparison is at the same error with respect to a highly-resolved simulation in time in space</a:t>
            </a:r>
          </a:p>
        </p:txBody>
      </p:sp>
      <p:grpSp>
        <p:nvGrpSpPr>
          <p:cNvPr id="25" name="Group 24">
            <a:extLst>
              <a:ext uri="{FF2B5EF4-FFF2-40B4-BE49-F238E27FC236}">
                <a16:creationId xmlns:a16="http://schemas.microsoft.com/office/drawing/2014/main" id="{A1C987D7-53A1-8542-BBF3-F18D4767C101}"/>
              </a:ext>
            </a:extLst>
          </p:cNvPr>
          <p:cNvGrpSpPr/>
          <p:nvPr/>
        </p:nvGrpSpPr>
        <p:grpSpPr>
          <a:xfrm>
            <a:off x="4404657" y="1974419"/>
            <a:ext cx="4665864" cy="3555361"/>
            <a:chOff x="4404657" y="653144"/>
            <a:chExt cx="4665864" cy="3555361"/>
          </a:xfrm>
        </p:grpSpPr>
        <p:sp>
          <p:nvSpPr>
            <p:cNvPr id="17" name="Rectangle 16">
              <a:extLst>
                <a:ext uri="{FF2B5EF4-FFF2-40B4-BE49-F238E27FC236}">
                  <a16:creationId xmlns:a16="http://schemas.microsoft.com/office/drawing/2014/main" id="{47E4F5B5-6FBA-094E-B1EC-222E54D851CB}"/>
                </a:ext>
              </a:extLst>
            </p:cNvPr>
            <p:cNvSpPr/>
            <p:nvPr/>
          </p:nvSpPr>
          <p:spPr>
            <a:xfrm>
              <a:off x="4830044" y="653144"/>
              <a:ext cx="4066306" cy="369332"/>
            </a:xfrm>
            <a:prstGeom prst="rect">
              <a:avLst/>
            </a:prstGeom>
          </p:spPr>
          <p:txBody>
            <a:bodyPr wrap="none">
              <a:spAutoFit/>
            </a:bodyPr>
            <a:lstStyle/>
            <a:p>
              <a:pPr>
                <a:spcAft>
                  <a:spcPts val="200"/>
                </a:spcAft>
              </a:pPr>
              <a:r>
                <a:rPr lang="en-US" u="sng" dirty="0"/>
                <a:t>Comparison to other Open Source Codes </a:t>
              </a:r>
            </a:p>
          </p:txBody>
        </p:sp>
        <p:sp>
          <p:nvSpPr>
            <p:cNvPr id="19" name="Rectangle 18">
              <a:extLst>
                <a:ext uri="{FF2B5EF4-FFF2-40B4-BE49-F238E27FC236}">
                  <a16:creationId xmlns:a16="http://schemas.microsoft.com/office/drawing/2014/main" id="{B93A39A1-D0E1-CD46-990C-447DE2850FE3}"/>
                </a:ext>
              </a:extLst>
            </p:cNvPr>
            <p:cNvSpPr/>
            <p:nvPr/>
          </p:nvSpPr>
          <p:spPr>
            <a:xfrm>
              <a:off x="4404657" y="1060471"/>
              <a:ext cx="4665864" cy="892552"/>
            </a:xfrm>
            <a:prstGeom prst="rect">
              <a:avLst/>
            </a:prstGeom>
          </p:spPr>
          <p:txBody>
            <a:bodyPr wrap="square">
              <a:spAutoFit/>
            </a:bodyPr>
            <a:lstStyle/>
            <a:p>
              <a:pPr marL="285750" indent="-285750">
                <a:buFont typeface="Arial" panose="020B0604020202020204" pitchFamily="34" charset="0"/>
                <a:buChar char="•"/>
              </a:pPr>
              <a:r>
                <a:rPr lang="en-US" sz="1400" dirty="0"/>
                <a:t>Solidification benchmark problem</a:t>
              </a:r>
              <a:endParaRPr lang="en-US" sz="1200" dirty="0"/>
            </a:p>
            <a:p>
              <a:r>
                <a:rPr lang="en-US" sz="1200" dirty="0"/>
                <a:t>	(</a:t>
              </a:r>
              <a:r>
                <a:rPr lang="en-US" sz="1200" dirty="0">
                  <a:hlinkClick r:id="rId4"/>
                </a:rPr>
                <a:t>https://pages.nist.gov/pfhub/benchmarks/benchmark3.ipynb/</a:t>
              </a:r>
              <a:r>
                <a:rPr lang="en-US" sz="1200" dirty="0"/>
                <a:t>)</a:t>
              </a:r>
            </a:p>
            <a:p>
              <a:endParaRPr lang="en-US" sz="1400" dirty="0"/>
            </a:p>
          </p:txBody>
        </p:sp>
        <p:pic>
          <p:nvPicPr>
            <p:cNvPr id="23" name="Picture 22" descr="Chart&#10;&#10;Description automatically generated with low confidence">
              <a:extLst>
                <a:ext uri="{FF2B5EF4-FFF2-40B4-BE49-F238E27FC236}">
                  <a16:creationId xmlns:a16="http://schemas.microsoft.com/office/drawing/2014/main" id="{8F2D4476-A515-EF43-BB2D-1EC14EAF47BC}"/>
                </a:ext>
              </a:extLst>
            </p:cNvPr>
            <p:cNvPicPr>
              <a:picLocks noChangeAspect="1"/>
            </p:cNvPicPr>
            <p:nvPr/>
          </p:nvPicPr>
          <p:blipFill>
            <a:blip r:embed="rId5"/>
            <a:stretch>
              <a:fillRect/>
            </a:stretch>
          </p:blipFill>
          <p:spPr>
            <a:xfrm>
              <a:off x="5240205" y="1586056"/>
              <a:ext cx="3124796" cy="1237454"/>
            </a:xfrm>
            <a:prstGeom prst="rect">
              <a:avLst/>
            </a:prstGeom>
          </p:spPr>
        </p:pic>
        <p:sp>
          <p:nvSpPr>
            <p:cNvPr id="24" name="Rectangle 23">
              <a:extLst>
                <a:ext uri="{FF2B5EF4-FFF2-40B4-BE49-F238E27FC236}">
                  <a16:creationId xmlns:a16="http://schemas.microsoft.com/office/drawing/2014/main" id="{CA9F25B3-8579-7741-9174-DA43A9DB3DCE}"/>
                </a:ext>
              </a:extLst>
            </p:cNvPr>
            <p:cNvSpPr/>
            <p:nvPr/>
          </p:nvSpPr>
          <p:spPr>
            <a:xfrm>
              <a:off x="5043214" y="2823510"/>
              <a:ext cx="3861707" cy="1384995"/>
            </a:xfrm>
            <a:prstGeom prst="rect">
              <a:avLst/>
            </a:prstGeom>
          </p:spPr>
          <p:txBody>
            <a:bodyPr wrap="square">
              <a:spAutoFit/>
            </a:bodyPr>
            <a:lstStyle/>
            <a:p>
              <a:pPr marL="285750" indent="-285750">
                <a:buFont typeface="Arial" panose="020B0604020202020204" pitchFamily="34" charset="0"/>
                <a:buChar char="•"/>
              </a:pPr>
              <a:r>
                <a:rPr lang="en-US" sz="1200" dirty="0"/>
                <a:t>PRISMS-PF performance was compared to MOOSE, AMPE and </a:t>
              </a:r>
              <a:r>
                <a:rPr lang="en-US" sz="1200" dirty="0" err="1"/>
                <a:t>FiPy</a:t>
              </a:r>
              <a:endParaRPr lang="en-US" sz="1200" dirty="0"/>
            </a:p>
            <a:p>
              <a:pPr marL="285750" indent="-285750">
                <a:buFont typeface="Arial" panose="020B0604020202020204" pitchFamily="34" charset="0"/>
                <a:buChar char="•"/>
              </a:pPr>
              <a:r>
                <a:rPr lang="en-US" sz="1200" dirty="0"/>
                <a:t>The PRISMS-PF calculations required </a:t>
              </a:r>
              <a:r>
                <a:rPr lang="en-US" sz="1200" b="1" dirty="0"/>
                <a:t>three orders of magnitude fewer</a:t>
              </a:r>
              <a:r>
                <a:rPr lang="en-US" sz="1200" dirty="0"/>
                <a:t> normalized core hours than </a:t>
              </a:r>
              <a:r>
                <a:rPr lang="en-US" sz="1200" b="1" dirty="0"/>
                <a:t>AMPE</a:t>
              </a:r>
              <a:r>
                <a:rPr lang="en-US" sz="1200" dirty="0"/>
                <a:t> and </a:t>
              </a:r>
              <a:r>
                <a:rPr lang="en-US" sz="1200" b="1" dirty="0" err="1"/>
                <a:t>FiPy</a:t>
              </a:r>
              <a:r>
                <a:rPr lang="en-US" sz="1200" dirty="0"/>
                <a:t>, while having similar or lower error.</a:t>
              </a:r>
            </a:p>
            <a:p>
              <a:pPr marL="285750" indent="-285750">
                <a:buFont typeface="Arial" panose="020B0604020202020204" pitchFamily="34" charset="0"/>
                <a:buChar char="•"/>
              </a:pPr>
              <a:r>
                <a:rPr lang="en-US" sz="1200" dirty="0"/>
                <a:t>The fastest calculations using PRISMS-PF and </a:t>
              </a:r>
              <a:r>
                <a:rPr lang="en-US" sz="1200" b="1" dirty="0"/>
                <a:t>MOOSE </a:t>
              </a:r>
              <a:r>
                <a:rPr lang="en-US" sz="1200" dirty="0"/>
                <a:t>have </a:t>
              </a:r>
              <a:r>
                <a:rPr lang="en-US" sz="1200" b="1" dirty="0"/>
                <a:t>similar computational cost </a:t>
              </a:r>
              <a:r>
                <a:rPr lang="en-US" sz="1200" dirty="0"/>
                <a:t>and tip velocity error.</a:t>
              </a:r>
            </a:p>
          </p:txBody>
        </p:sp>
      </p:grpSp>
      <p:sp>
        <p:nvSpPr>
          <p:cNvPr id="20" name="Title 1">
            <a:extLst>
              <a:ext uri="{FF2B5EF4-FFF2-40B4-BE49-F238E27FC236}">
                <a16:creationId xmlns:a16="http://schemas.microsoft.com/office/drawing/2014/main" id="{803BAFEB-5068-464F-9B31-D2FD58F79EDD}"/>
              </a:ext>
            </a:extLst>
          </p:cNvPr>
          <p:cNvSpPr txBox="1">
            <a:spLocks/>
          </p:cNvSpPr>
          <p:nvPr/>
        </p:nvSpPr>
        <p:spPr bwMode="auto">
          <a:xfrm>
            <a:off x="181911" y="140389"/>
            <a:ext cx="8757920" cy="68566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pPr defTabSz="914400"/>
            <a:r>
              <a:rPr lang="en-US" sz="3200" b="0" dirty="0">
                <a:solidFill>
                  <a:srgbClr val="FFFFFF"/>
                </a:solidFill>
                <a:latin typeface="Helvetica"/>
                <a:cs typeface="Helvetica"/>
              </a:rPr>
              <a:t>Performance of PRISMS-PF</a:t>
            </a:r>
          </a:p>
        </p:txBody>
      </p:sp>
      <p:sp>
        <p:nvSpPr>
          <p:cNvPr id="22" name="Slide Number Placeholder 5">
            <a:extLst>
              <a:ext uri="{FF2B5EF4-FFF2-40B4-BE49-F238E27FC236}">
                <a16:creationId xmlns:a16="http://schemas.microsoft.com/office/drawing/2014/main" id="{FA310AB6-E03C-474C-A3AD-3F70CE5E9F98}"/>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34</a:t>
            </a:fld>
            <a:endParaRPr lang="en-US" dirty="0"/>
          </a:p>
        </p:txBody>
      </p:sp>
    </p:spTree>
    <p:extLst>
      <p:ext uri="{BB962C8B-B14F-4D97-AF65-F5344CB8AC3E}">
        <p14:creationId xmlns:p14="http://schemas.microsoft.com/office/powerpoint/2010/main" val="78898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descr="Chart, bubble chart&#10;&#10;Description automatically generated">
            <a:extLst>
              <a:ext uri="{FF2B5EF4-FFF2-40B4-BE49-F238E27FC236}">
                <a16:creationId xmlns:a16="http://schemas.microsoft.com/office/drawing/2014/main" id="{720A64A7-BA0D-3B43-A992-B5F629BD49C3}"/>
              </a:ext>
            </a:extLst>
          </p:cNvPr>
          <p:cNvPicPr>
            <a:picLocks noChangeAspect="1"/>
          </p:cNvPicPr>
          <p:nvPr/>
        </p:nvPicPr>
        <p:blipFill>
          <a:blip r:embed="rId3"/>
          <a:stretch>
            <a:fillRect/>
          </a:stretch>
        </p:blipFill>
        <p:spPr>
          <a:xfrm>
            <a:off x="5475530" y="3802223"/>
            <a:ext cx="1374517" cy="1261950"/>
          </a:xfrm>
          <a:prstGeom prst="rect">
            <a:avLst/>
          </a:prstGeom>
        </p:spPr>
      </p:pic>
      <p:pic>
        <p:nvPicPr>
          <p:cNvPr id="48" name="Picture 47">
            <a:extLst>
              <a:ext uri="{FF2B5EF4-FFF2-40B4-BE49-F238E27FC236}">
                <a16:creationId xmlns:a16="http://schemas.microsoft.com/office/drawing/2014/main" id="{56283270-572B-7146-A4D8-B4CA2A4D3605}"/>
              </a:ext>
            </a:extLst>
          </p:cNvPr>
          <p:cNvPicPr>
            <a:picLocks noChangeAspect="1"/>
          </p:cNvPicPr>
          <p:nvPr/>
        </p:nvPicPr>
        <p:blipFill>
          <a:blip r:embed="rId4"/>
          <a:stretch>
            <a:fillRect/>
          </a:stretch>
        </p:blipFill>
        <p:spPr>
          <a:xfrm>
            <a:off x="526909" y="3598564"/>
            <a:ext cx="1448102" cy="1297556"/>
          </a:xfrm>
          <a:prstGeom prst="rect">
            <a:avLst/>
          </a:prstGeom>
        </p:spPr>
      </p:pic>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35</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02104" y="245604"/>
            <a:ext cx="7728414" cy="471006"/>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000" b="0" dirty="0">
                <a:solidFill>
                  <a:srgbClr val="FFFFFF"/>
                </a:solidFill>
              </a:rPr>
              <a:t>New and Upcoming Features -  Built-in Apps</a:t>
            </a:r>
          </a:p>
        </p:txBody>
      </p:sp>
      <p:sp>
        <p:nvSpPr>
          <p:cNvPr id="9" name="Rounded Rectangle 8">
            <a:extLst>
              <a:ext uri="{FF2B5EF4-FFF2-40B4-BE49-F238E27FC236}">
                <a16:creationId xmlns:a16="http://schemas.microsoft.com/office/drawing/2014/main" id="{125C809A-1C06-5648-BB8F-8149BEC4371B}"/>
              </a:ext>
            </a:extLst>
          </p:cNvPr>
          <p:cNvSpPr/>
          <p:nvPr/>
        </p:nvSpPr>
        <p:spPr>
          <a:xfrm>
            <a:off x="236668" y="1564426"/>
            <a:ext cx="4054675" cy="349974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654C5F20-EE30-044F-86E0-7C70C0E462E4}"/>
              </a:ext>
            </a:extLst>
          </p:cNvPr>
          <p:cNvSpPr txBox="1"/>
          <p:nvPr/>
        </p:nvSpPr>
        <p:spPr>
          <a:xfrm>
            <a:off x="517326" y="1622698"/>
            <a:ext cx="1221125" cy="369332"/>
          </a:xfrm>
          <a:prstGeom prst="rect">
            <a:avLst/>
          </a:prstGeom>
          <a:noFill/>
        </p:spPr>
        <p:txBody>
          <a:bodyPr wrap="square" rtlCol="0">
            <a:spAutoFit/>
          </a:bodyPr>
          <a:lstStyle/>
          <a:p>
            <a:r>
              <a:rPr lang="en-US" u="sng" dirty="0"/>
              <a:t>Recent</a:t>
            </a:r>
          </a:p>
        </p:txBody>
      </p:sp>
      <p:sp>
        <p:nvSpPr>
          <p:cNvPr id="18" name="TextBox 17">
            <a:extLst>
              <a:ext uri="{FF2B5EF4-FFF2-40B4-BE49-F238E27FC236}">
                <a16:creationId xmlns:a16="http://schemas.microsoft.com/office/drawing/2014/main" id="{0DE96298-E887-3242-84F0-2B6B9E09E890}"/>
              </a:ext>
            </a:extLst>
          </p:cNvPr>
          <p:cNvSpPr txBox="1"/>
          <p:nvPr/>
        </p:nvSpPr>
        <p:spPr>
          <a:xfrm>
            <a:off x="5126103" y="1601927"/>
            <a:ext cx="2420217" cy="369332"/>
          </a:xfrm>
          <a:prstGeom prst="rect">
            <a:avLst/>
          </a:prstGeom>
          <a:noFill/>
        </p:spPr>
        <p:txBody>
          <a:bodyPr wrap="square" rtlCol="0">
            <a:spAutoFit/>
          </a:bodyPr>
          <a:lstStyle/>
          <a:p>
            <a:r>
              <a:rPr lang="en-US" u="sng" dirty="0"/>
              <a:t>Coming soon</a:t>
            </a:r>
          </a:p>
        </p:txBody>
      </p:sp>
      <p:sp>
        <p:nvSpPr>
          <p:cNvPr id="31" name="Rounded Rectangle 30">
            <a:extLst>
              <a:ext uri="{FF2B5EF4-FFF2-40B4-BE49-F238E27FC236}">
                <a16:creationId xmlns:a16="http://schemas.microsoft.com/office/drawing/2014/main" id="{D484B652-0AAE-924B-AE1D-A3E646CBF236}"/>
              </a:ext>
            </a:extLst>
          </p:cNvPr>
          <p:cNvSpPr/>
          <p:nvPr/>
        </p:nvSpPr>
        <p:spPr>
          <a:xfrm>
            <a:off x="4841675" y="1564427"/>
            <a:ext cx="4054675" cy="349974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89107AB4-7CC5-9341-81AE-25E3B3D12459}"/>
              </a:ext>
            </a:extLst>
          </p:cNvPr>
          <p:cNvSpPr txBox="1"/>
          <p:nvPr/>
        </p:nvSpPr>
        <p:spPr>
          <a:xfrm>
            <a:off x="389906" y="2129285"/>
            <a:ext cx="1221125" cy="307777"/>
          </a:xfrm>
          <a:prstGeom prst="rect">
            <a:avLst/>
          </a:prstGeom>
          <a:noFill/>
        </p:spPr>
        <p:txBody>
          <a:bodyPr wrap="square" rtlCol="0">
            <a:spAutoFit/>
          </a:bodyPr>
          <a:lstStyle/>
          <a:p>
            <a:r>
              <a:rPr lang="en-US" sz="1400" dirty="0"/>
              <a:t>Corrosion</a:t>
            </a:r>
          </a:p>
        </p:txBody>
      </p:sp>
      <p:pic>
        <p:nvPicPr>
          <p:cNvPr id="46" name="Picture 45" descr="A picture containing drawing&#10;&#10;Description automatically generated">
            <a:extLst>
              <a:ext uri="{FF2B5EF4-FFF2-40B4-BE49-F238E27FC236}">
                <a16:creationId xmlns:a16="http://schemas.microsoft.com/office/drawing/2014/main" id="{E9FDC937-0DF0-CF45-984E-A72061935AB6}"/>
              </a:ext>
            </a:extLst>
          </p:cNvPr>
          <p:cNvPicPr>
            <a:picLocks noChangeAspect="1"/>
          </p:cNvPicPr>
          <p:nvPr/>
        </p:nvPicPr>
        <p:blipFill>
          <a:blip r:embed="rId5"/>
          <a:stretch>
            <a:fillRect/>
          </a:stretch>
        </p:blipFill>
        <p:spPr>
          <a:xfrm>
            <a:off x="612699" y="2437061"/>
            <a:ext cx="1632341" cy="827998"/>
          </a:xfrm>
          <a:prstGeom prst="rect">
            <a:avLst/>
          </a:prstGeom>
        </p:spPr>
      </p:pic>
      <p:sp>
        <p:nvSpPr>
          <p:cNvPr id="50" name="TextBox 49">
            <a:extLst>
              <a:ext uri="{FF2B5EF4-FFF2-40B4-BE49-F238E27FC236}">
                <a16:creationId xmlns:a16="http://schemas.microsoft.com/office/drawing/2014/main" id="{E633B62B-5B77-6246-9938-02C4EA4766AD}"/>
              </a:ext>
            </a:extLst>
          </p:cNvPr>
          <p:cNvSpPr txBox="1"/>
          <p:nvPr/>
        </p:nvSpPr>
        <p:spPr>
          <a:xfrm>
            <a:off x="389906" y="3450315"/>
            <a:ext cx="1750867" cy="307777"/>
          </a:xfrm>
          <a:prstGeom prst="rect">
            <a:avLst/>
          </a:prstGeom>
          <a:noFill/>
        </p:spPr>
        <p:txBody>
          <a:bodyPr wrap="square" rtlCol="0">
            <a:spAutoFit/>
          </a:bodyPr>
          <a:lstStyle/>
          <a:p>
            <a:r>
              <a:rPr lang="en-US" sz="1400" dirty="0"/>
              <a:t>Alloy Solidification</a:t>
            </a:r>
          </a:p>
        </p:txBody>
      </p:sp>
      <p:pic>
        <p:nvPicPr>
          <p:cNvPr id="59" name="Picture 58" descr="A picture containing shape&#10;&#10;Description automatically generated">
            <a:extLst>
              <a:ext uri="{FF2B5EF4-FFF2-40B4-BE49-F238E27FC236}">
                <a16:creationId xmlns:a16="http://schemas.microsoft.com/office/drawing/2014/main" id="{207265BF-039E-894C-A374-DEF296CF084D}"/>
              </a:ext>
            </a:extLst>
          </p:cNvPr>
          <p:cNvPicPr>
            <a:picLocks noChangeAspect="1"/>
          </p:cNvPicPr>
          <p:nvPr/>
        </p:nvPicPr>
        <p:blipFill>
          <a:blip r:embed="rId6"/>
          <a:stretch>
            <a:fillRect/>
          </a:stretch>
        </p:blipFill>
        <p:spPr>
          <a:xfrm>
            <a:off x="5433078" y="2090903"/>
            <a:ext cx="1529759" cy="1231313"/>
          </a:xfrm>
          <a:prstGeom prst="rect">
            <a:avLst/>
          </a:prstGeom>
        </p:spPr>
      </p:pic>
      <p:sp>
        <p:nvSpPr>
          <p:cNvPr id="60" name="TextBox 59">
            <a:extLst>
              <a:ext uri="{FF2B5EF4-FFF2-40B4-BE49-F238E27FC236}">
                <a16:creationId xmlns:a16="http://schemas.microsoft.com/office/drawing/2014/main" id="{0A5DB49E-C3D2-904D-B25A-98967AF97882}"/>
              </a:ext>
            </a:extLst>
          </p:cNvPr>
          <p:cNvSpPr txBox="1"/>
          <p:nvPr/>
        </p:nvSpPr>
        <p:spPr>
          <a:xfrm>
            <a:off x="4926242" y="2044719"/>
            <a:ext cx="2420217" cy="307777"/>
          </a:xfrm>
          <a:prstGeom prst="rect">
            <a:avLst/>
          </a:prstGeom>
          <a:noFill/>
        </p:spPr>
        <p:txBody>
          <a:bodyPr wrap="square" rtlCol="0">
            <a:spAutoFit/>
          </a:bodyPr>
          <a:lstStyle/>
          <a:p>
            <a:r>
              <a:rPr lang="en-US" sz="1400" dirty="0" err="1"/>
              <a:t>Microgalvanic</a:t>
            </a:r>
            <a:r>
              <a:rPr lang="en-US" sz="1400" dirty="0"/>
              <a:t> Corrosion</a:t>
            </a:r>
          </a:p>
        </p:txBody>
      </p:sp>
      <p:pic>
        <p:nvPicPr>
          <p:cNvPr id="62" name="Picture 61" descr="A picture containing light, object, food&#10;&#10;Description automatically generated">
            <a:extLst>
              <a:ext uri="{FF2B5EF4-FFF2-40B4-BE49-F238E27FC236}">
                <a16:creationId xmlns:a16="http://schemas.microsoft.com/office/drawing/2014/main" id="{5EC482B5-C149-7246-95F2-EF4218D610E5}"/>
              </a:ext>
            </a:extLst>
          </p:cNvPr>
          <p:cNvPicPr>
            <a:picLocks noChangeAspect="1"/>
          </p:cNvPicPr>
          <p:nvPr/>
        </p:nvPicPr>
        <p:blipFill>
          <a:blip r:embed="rId7"/>
          <a:stretch>
            <a:fillRect/>
          </a:stretch>
        </p:blipFill>
        <p:spPr>
          <a:xfrm>
            <a:off x="2795371" y="2978075"/>
            <a:ext cx="1092586" cy="1096632"/>
          </a:xfrm>
          <a:prstGeom prst="rect">
            <a:avLst/>
          </a:prstGeom>
        </p:spPr>
      </p:pic>
      <p:sp>
        <p:nvSpPr>
          <p:cNvPr id="63" name="TextBox 62">
            <a:extLst>
              <a:ext uri="{FF2B5EF4-FFF2-40B4-BE49-F238E27FC236}">
                <a16:creationId xmlns:a16="http://schemas.microsoft.com/office/drawing/2014/main" id="{101217C6-FDCB-6249-9E01-8F13FAE0894B}"/>
              </a:ext>
            </a:extLst>
          </p:cNvPr>
          <p:cNvSpPr txBox="1"/>
          <p:nvPr/>
        </p:nvSpPr>
        <p:spPr>
          <a:xfrm>
            <a:off x="2640564" y="2454855"/>
            <a:ext cx="1377502" cy="523220"/>
          </a:xfrm>
          <a:prstGeom prst="rect">
            <a:avLst/>
          </a:prstGeom>
          <a:noFill/>
        </p:spPr>
        <p:txBody>
          <a:bodyPr wrap="square" rtlCol="0">
            <a:spAutoFit/>
          </a:bodyPr>
          <a:lstStyle/>
          <a:p>
            <a:pPr algn="ctr"/>
            <a:r>
              <a:rPr lang="en-US" sz="1400" dirty="0"/>
              <a:t>Spinodal Decomposition</a:t>
            </a:r>
          </a:p>
        </p:txBody>
      </p:sp>
      <p:sp>
        <p:nvSpPr>
          <p:cNvPr id="65" name="TextBox 64">
            <a:extLst>
              <a:ext uri="{FF2B5EF4-FFF2-40B4-BE49-F238E27FC236}">
                <a16:creationId xmlns:a16="http://schemas.microsoft.com/office/drawing/2014/main" id="{ABA2D9B6-FDA4-FF4B-96D4-33EA9D2DD36F}"/>
              </a:ext>
            </a:extLst>
          </p:cNvPr>
          <p:cNvSpPr txBox="1"/>
          <p:nvPr/>
        </p:nvSpPr>
        <p:spPr>
          <a:xfrm>
            <a:off x="4925197" y="3322215"/>
            <a:ext cx="1675104" cy="523220"/>
          </a:xfrm>
          <a:prstGeom prst="rect">
            <a:avLst/>
          </a:prstGeom>
          <a:noFill/>
        </p:spPr>
        <p:txBody>
          <a:bodyPr wrap="square" rtlCol="0">
            <a:spAutoFit/>
          </a:bodyPr>
          <a:lstStyle/>
          <a:p>
            <a:pPr algn="ctr"/>
            <a:r>
              <a:rPr lang="en-US" sz="1400" dirty="0"/>
              <a:t>Grain Growth (with Stored Energy)</a:t>
            </a:r>
          </a:p>
        </p:txBody>
      </p:sp>
      <p:sp>
        <p:nvSpPr>
          <p:cNvPr id="68" name="TextBox 67">
            <a:extLst>
              <a:ext uri="{FF2B5EF4-FFF2-40B4-BE49-F238E27FC236}">
                <a16:creationId xmlns:a16="http://schemas.microsoft.com/office/drawing/2014/main" id="{F56BFF81-631A-2B43-B565-485B56A2B8FF}"/>
              </a:ext>
            </a:extLst>
          </p:cNvPr>
          <p:cNvSpPr txBox="1"/>
          <p:nvPr/>
        </p:nvSpPr>
        <p:spPr>
          <a:xfrm>
            <a:off x="7346459" y="2088992"/>
            <a:ext cx="1400299" cy="523220"/>
          </a:xfrm>
          <a:prstGeom prst="rect">
            <a:avLst/>
          </a:prstGeom>
          <a:noFill/>
        </p:spPr>
        <p:txBody>
          <a:bodyPr wrap="square" rtlCol="0">
            <a:spAutoFit/>
          </a:bodyPr>
          <a:lstStyle/>
          <a:p>
            <a:r>
              <a:rPr lang="en-US" sz="1400" dirty="0"/>
              <a:t>Martensitic Transformation*</a:t>
            </a:r>
          </a:p>
        </p:txBody>
      </p:sp>
      <p:sp>
        <p:nvSpPr>
          <p:cNvPr id="69" name="Rectangle 68">
            <a:extLst>
              <a:ext uri="{FF2B5EF4-FFF2-40B4-BE49-F238E27FC236}">
                <a16:creationId xmlns:a16="http://schemas.microsoft.com/office/drawing/2014/main" id="{9698E275-B6D8-0D4E-BB3A-47780F651DB4}"/>
              </a:ext>
            </a:extLst>
          </p:cNvPr>
          <p:cNvSpPr/>
          <p:nvPr/>
        </p:nvSpPr>
        <p:spPr>
          <a:xfrm>
            <a:off x="3220507" y="5166845"/>
            <a:ext cx="5675842" cy="338554"/>
          </a:xfrm>
          <a:prstGeom prst="rect">
            <a:avLst/>
          </a:prstGeom>
        </p:spPr>
        <p:txBody>
          <a:bodyPr wrap="square">
            <a:spAutoFit/>
          </a:bodyPr>
          <a:lstStyle/>
          <a:p>
            <a:r>
              <a:rPr lang="en-US" sz="1600" dirty="0"/>
              <a:t>* Pushkar Pandit (IIT Hyderabad, India) and Bonnie Whitney (WPI)</a:t>
            </a:r>
          </a:p>
        </p:txBody>
      </p:sp>
      <p:pic>
        <p:nvPicPr>
          <p:cNvPr id="70" name="Picture 69" descr="Background pattern&#10;&#10;Description automatically generated">
            <a:extLst>
              <a:ext uri="{FF2B5EF4-FFF2-40B4-BE49-F238E27FC236}">
                <a16:creationId xmlns:a16="http://schemas.microsoft.com/office/drawing/2014/main" id="{D3800D64-BCA1-1D49-9FC1-4F7774E127BC}"/>
              </a:ext>
            </a:extLst>
          </p:cNvPr>
          <p:cNvPicPr>
            <a:picLocks noChangeAspect="1"/>
          </p:cNvPicPr>
          <p:nvPr/>
        </p:nvPicPr>
        <p:blipFill>
          <a:blip r:embed="rId8"/>
          <a:stretch>
            <a:fillRect/>
          </a:stretch>
        </p:blipFill>
        <p:spPr>
          <a:xfrm>
            <a:off x="7150633" y="2663031"/>
            <a:ext cx="1655874" cy="1103915"/>
          </a:xfrm>
          <a:prstGeom prst="rect">
            <a:avLst/>
          </a:prstGeom>
        </p:spPr>
      </p:pic>
      <p:sp>
        <p:nvSpPr>
          <p:cNvPr id="21" name="Slide Number Placeholder 5">
            <a:extLst>
              <a:ext uri="{FF2B5EF4-FFF2-40B4-BE49-F238E27FC236}">
                <a16:creationId xmlns:a16="http://schemas.microsoft.com/office/drawing/2014/main" id="{8CBF2CEC-CEFD-0B40-9410-7949DD4D4051}"/>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35</a:t>
            </a:fld>
            <a:endParaRPr lang="en-US" dirty="0"/>
          </a:p>
        </p:txBody>
      </p:sp>
    </p:spTree>
    <p:extLst>
      <p:ext uri="{BB962C8B-B14F-4D97-AF65-F5344CB8AC3E}">
        <p14:creationId xmlns:p14="http://schemas.microsoft.com/office/powerpoint/2010/main" val="895654233"/>
      </p:ext>
    </p:extLst>
  </p:cSld>
  <p:clrMapOvr>
    <a:masterClrMapping/>
  </p:clrMapOvr>
  <p:timing>
    <p:tnLst>
      <p:par>
        <p:cTn id="1" dur="indefinite" restart="never" nodeType="tmRoot">
          <p:childTnLst>
            <p:par>
              <p:cTn id="2"/>
            </p:par>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36</a:t>
            </a:fld>
            <a:endParaRPr lang="en-US" dirty="0">
              <a:latin typeface="Calibri"/>
            </a:endParaRPr>
          </a:p>
        </p:txBody>
      </p:sp>
      <p:pic>
        <p:nvPicPr>
          <p:cNvPr id="5" name="Picture 4" descr="Graphical user interface&#10;&#10;Description automatically generated with low confidence">
            <a:extLst>
              <a:ext uri="{FF2B5EF4-FFF2-40B4-BE49-F238E27FC236}">
                <a16:creationId xmlns:a16="http://schemas.microsoft.com/office/drawing/2014/main" id="{FB125629-DAFC-4E49-B3C4-51CB015736E9}"/>
              </a:ext>
            </a:extLst>
          </p:cNvPr>
          <p:cNvPicPr>
            <a:picLocks noChangeAspect="1"/>
          </p:cNvPicPr>
          <p:nvPr/>
        </p:nvPicPr>
        <p:blipFill>
          <a:blip r:embed="rId3"/>
          <a:stretch>
            <a:fillRect/>
          </a:stretch>
        </p:blipFill>
        <p:spPr>
          <a:xfrm>
            <a:off x="2005447" y="1101560"/>
            <a:ext cx="1902995" cy="593057"/>
          </a:xfrm>
          <a:prstGeom prst="rect">
            <a:avLst/>
          </a:prstGeom>
        </p:spPr>
      </p:pic>
      <p:pic>
        <p:nvPicPr>
          <p:cNvPr id="6" name="Picture 5" descr="A red logo with black text&#10;&#10;Description automatically generated with low confidence">
            <a:extLst>
              <a:ext uri="{FF2B5EF4-FFF2-40B4-BE49-F238E27FC236}">
                <a16:creationId xmlns:a16="http://schemas.microsoft.com/office/drawing/2014/main" id="{33058D2B-6900-DD4B-9460-7EEDF58AAB0A}"/>
              </a:ext>
            </a:extLst>
          </p:cNvPr>
          <p:cNvPicPr>
            <a:picLocks noChangeAspect="1"/>
          </p:cNvPicPr>
          <p:nvPr/>
        </p:nvPicPr>
        <p:blipFill>
          <a:blip r:embed="rId4"/>
          <a:stretch>
            <a:fillRect/>
          </a:stretch>
        </p:blipFill>
        <p:spPr>
          <a:xfrm>
            <a:off x="261332" y="1124555"/>
            <a:ext cx="1588948" cy="574727"/>
          </a:xfrm>
          <a:prstGeom prst="rect">
            <a:avLst/>
          </a:prstGeom>
        </p:spPr>
      </p:pic>
      <p:pic>
        <p:nvPicPr>
          <p:cNvPr id="7" name="Picture 6" descr="Chart&#10;&#10;Description automatically generated">
            <a:extLst>
              <a:ext uri="{FF2B5EF4-FFF2-40B4-BE49-F238E27FC236}">
                <a16:creationId xmlns:a16="http://schemas.microsoft.com/office/drawing/2014/main" id="{102984B8-2CB7-F849-9166-72E7A8A91273}"/>
              </a:ext>
            </a:extLst>
          </p:cNvPr>
          <p:cNvPicPr>
            <a:picLocks noChangeAspect="1"/>
          </p:cNvPicPr>
          <p:nvPr/>
        </p:nvPicPr>
        <p:blipFill>
          <a:blip r:embed="rId5"/>
          <a:stretch>
            <a:fillRect/>
          </a:stretch>
        </p:blipFill>
        <p:spPr>
          <a:xfrm>
            <a:off x="7215774" y="2469880"/>
            <a:ext cx="1084555" cy="962608"/>
          </a:xfrm>
          <a:prstGeom prst="rect">
            <a:avLst/>
          </a:prstGeom>
        </p:spPr>
      </p:pic>
      <p:sp>
        <p:nvSpPr>
          <p:cNvPr id="10" name="TextBox 9">
            <a:extLst>
              <a:ext uri="{FF2B5EF4-FFF2-40B4-BE49-F238E27FC236}">
                <a16:creationId xmlns:a16="http://schemas.microsoft.com/office/drawing/2014/main" id="{80D139B3-2608-AB4A-BDBE-40A8CFE1AADC}"/>
              </a:ext>
            </a:extLst>
          </p:cNvPr>
          <p:cNvSpPr txBox="1"/>
          <p:nvPr/>
        </p:nvSpPr>
        <p:spPr>
          <a:xfrm>
            <a:off x="352791" y="2052080"/>
            <a:ext cx="2224100" cy="461665"/>
          </a:xfrm>
          <a:prstGeom prst="rect">
            <a:avLst/>
          </a:prstGeom>
          <a:noFill/>
        </p:spPr>
        <p:txBody>
          <a:bodyPr wrap="square" rtlCol="0">
            <a:spAutoFit/>
          </a:bodyPr>
          <a:lstStyle/>
          <a:p>
            <a:pPr algn="ctr"/>
            <a:r>
              <a:rPr lang="en-US" sz="1200" u="sng" dirty="0"/>
              <a:t>Installing, running, and visualizing results</a:t>
            </a:r>
          </a:p>
        </p:txBody>
      </p:sp>
      <p:grpSp>
        <p:nvGrpSpPr>
          <p:cNvPr id="2" name="Group 1">
            <a:extLst>
              <a:ext uri="{FF2B5EF4-FFF2-40B4-BE49-F238E27FC236}">
                <a16:creationId xmlns:a16="http://schemas.microsoft.com/office/drawing/2014/main" id="{275A7A0A-FA45-7242-93CF-14425775860F}"/>
              </a:ext>
            </a:extLst>
          </p:cNvPr>
          <p:cNvGrpSpPr/>
          <p:nvPr/>
        </p:nvGrpSpPr>
        <p:grpSpPr>
          <a:xfrm>
            <a:off x="339420" y="2482962"/>
            <a:ext cx="2471148" cy="1180038"/>
            <a:chOff x="317901" y="1741559"/>
            <a:chExt cx="2471148" cy="1180038"/>
          </a:xfrm>
        </p:grpSpPr>
        <p:pic>
          <p:nvPicPr>
            <p:cNvPr id="8" name="Graphic 7" descr="Computer with solid fill">
              <a:extLst>
                <a:ext uri="{FF2B5EF4-FFF2-40B4-BE49-F238E27FC236}">
                  <a16:creationId xmlns:a16="http://schemas.microsoft.com/office/drawing/2014/main" id="{582790AF-5EF8-874F-80A3-16E5CF2202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566" y="2234594"/>
              <a:ext cx="687003" cy="687003"/>
            </a:xfrm>
            <a:prstGeom prst="rect">
              <a:avLst/>
            </a:prstGeom>
          </p:spPr>
        </p:pic>
        <p:sp>
          <p:nvSpPr>
            <p:cNvPr id="9" name="Down Arrow 8">
              <a:extLst>
                <a:ext uri="{FF2B5EF4-FFF2-40B4-BE49-F238E27FC236}">
                  <a16:creationId xmlns:a16="http://schemas.microsoft.com/office/drawing/2014/main" id="{6671D69F-165B-EC4B-A6B9-B832F7C57039}"/>
                </a:ext>
              </a:extLst>
            </p:cNvPr>
            <p:cNvSpPr/>
            <p:nvPr/>
          </p:nvSpPr>
          <p:spPr>
            <a:xfrm>
              <a:off x="672979" y="2071213"/>
              <a:ext cx="246815" cy="186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F0B124F-2369-B64A-B024-49968E42E494}"/>
                </a:ext>
              </a:extLst>
            </p:cNvPr>
            <p:cNvGrpSpPr/>
            <p:nvPr/>
          </p:nvGrpSpPr>
          <p:grpSpPr>
            <a:xfrm>
              <a:off x="317901" y="1741559"/>
              <a:ext cx="1041699" cy="253916"/>
              <a:chOff x="4290106" y="1759124"/>
              <a:chExt cx="1041699" cy="337962"/>
            </a:xfrm>
          </p:grpSpPr>
          <p:pic>
            <p:nvPicPr>
              <p:cNvPr id="12" name="Picture 11" descr="Background pattern&#10;&#10;Description automatically generated with medium confidence">
                <a:extLst>
                  <a:ext uri="{FF2B5EF4-FFF2-40B4-BE49-F238E27FC236}">
                    <a16:creationId xmlns:a16="http://schemas.microsoft.com/office/drawing/2014/main" id="{C01DA8C9-D59F-BF4E-8BE4-2A4035C302E0}"/>
                  </a:ext>
                </a:extLst>
              </p:cNvPr>
              <p:cNvPicPr>
                <a:picLocks noChangeAspect="1"/>
              </p:cNvPicPr>
              <p:nvPr/>
            </p:nvPicPr>
            <p:blipFill>
              <a:blip r:embed="rId8"/>
              <a:stretch>
                <a:fillRect/>
              </a:stretch>
            </p:blipFill>
            <p:spPr>
              <a:xfrm>
                <a:off x="4354038" y="1849454"/>
                <a:ext cx="130823" cy="170400"/>
              </a:xfrm>
              <a:prstGeom prst="rect">
                <a:avLst/>
              </a:prstGeom>
            </p:spPr>
          </p:pic>
          <p:sp>
            <p:nvSpPr>
              <p:cNvPr id="14" name="TextBox 13">
                <a:extLst>
                  <a:ext uri="{FF2B5EF4-FFF2-40B4-BE49-F238E27FC236}">
                    <a16:creationId xmlns:a16="http://schemas.microsoft.com/office/drawing/2014/main" id="{AF244C27-B699-1545-82E8-7E8A540A80C8}"/>
                  </a:ext>
                </a:extLst>
              </p:cNvPr>
              <p:cNvSpPr txBox="1"/>
              <p:nvPr/>
            </p:nvSpPr>
            <p:spPr>
              <a:xfrm>
                <a:off x="4425788" y="1759124"/>
                <a:ext cx="906017" cy="337962"/>
              </a:xfrm>
              <a:prstGeom prst="rect">
                <a:avLst/>
              </a:prstGeom>
              <a:noFill/>
            </p:spPr>
            <p:txBody>
              <a:bodyPr wrap="none" rtlCol="0">
                <a:spAutoFit/>
              </a:bodyPr>
              <a:lstStyle/>
              <a:p>
                <a:r>
                  <a:rPr lang="en-US" sz="1050" dirty="0">
                    <a:latin typeface="Helvetica Neue" panose="02000503000000020004" pitchFamily="2" charset="0"/>
                    <a:ea typeface="Helvetica Neue" panose="02000503000000020004" pitchFamily="2" charset="0"/>
                    <a:cs typeface="Helvetica Neue" panose="02000503000000020004" pitchFamily="2" charset="0"/>
                  </a:rPr>
                  <a:t>PRISMS-PF</a:t>
                </a:r>
              </a:p>
            </p:txBody>
          </p:sp>
          <p:sp>
            <p:nvSpPr>
              <p:cNvPr id="15" name="Rectangle 14">
                <a:extLst>
                  <a:ext uri="{FF2B5EF4-FFF2-40B4-BE49-F238E27FC236}">
                    <a16:creationId xmlns:a16="http://schemas.microsoft.com/office/drawing/2014/main" id="{53EE58CC-2287-D54D-8C5B-9D9AB8B841A0}"/>
                  </a:ext>
                </a:extLst>
              </p:cNvPr>
              <p:cNvSpPr/>
              <p:nvPr/>
            </p:nvSpPr>
            <p:spPr>
              <a:xfrm>
                <a:off x="4290106" y="1824437"/>
                <a:ext cx="1005991" cy="2243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Graphical user interface, application&#10;&#10;Description automatically generated">
              <a:extLst>
                <a:ext uri="{FF2B5EF4-FFF2-40B4-BE49-F238E27FC236}">
                  <a16:creationId xmlns:a16="http://schemas.microsoft.com/office/drawing/2014/main" id="{32F84005-68ED-1448-A6D3-FD3EE6F74F9A}"/>
                </a:ext>
              </a:extLst>
            </p:cNvPr>
            <p:cNvPicPr>
              <a:picLocks noChangeAspect="1"/>
            </p:cNvPicPr>
            <p:nvPr/>
          </p:nvPicPr>
          <p:blipFill>
            <a:blip r:embed="rId9"/>
            <a:stretch>
              <a:fillRect/>
            </a:stretch>
          </p:blipFill>
          <p:spPr>
            <a:xfrm>
              <a:off x="1429852" y="1789494"/>
              <a:ext cx="1359197" cy="978302"/>
            </a:xfrm>
            <a:prstGeom prst="rect">
              <a:avLst/>
            </a:prstGeom>
          </p:spPr>
        </p:pic>
      </p:grpSp>
      <p:sp>
        <p:nvSpPr>
          <p:cNvPr id="17" name="TextBox 16">
            <a:extLst>
              <a:ext uri="{FF2B5EF4-FFF2-40B4-BE49-F238E27FC236}">
                <a16:creationId xmlns:a16="http://schemas.microsoft.com/office/drawing/2014/main" id="{EBF01C3D-E3DB-2647-8366-9C3AAACA8C21}"/>
              </a:ext>
            </a:extLst>
          </p:cNvPr>
          <p:cNvSpPr txBox="1"/>
          <p:nvPr/>
        </p:nvSpPr>
        <p:spPr>
          <a:xfrm>
            <a:off x="3760492" y="2185833"/>
            <a:ext cx="2034381" cy="276999"/>
          </a:xfrm>
          <a:prstGeom prst="rect">
            <a:avLst/>
          </a:prstGeom>
          <a:noFill/>
        </p:spPr>
        <p:txBody>
          <a:bodyPr wrap="square" rtlCol="0">
            <a:spAutoFit/>
          </a:bodyPr>
          <a:lstStyle/>
          <a:p>
            <a:pPr algn="ctr"/>
            <a:r>
              <a:rPr lang="en-US" sz="1200" u="sng" dirty="0"/>
              <a:t>Installation of prerequisites</a:t>
            </a:r>
          </a:p>
        </p:txBody>
      </p:sp>
      <p:pic>
        <p:nvPicPr>
          <p:cNvPr id="18" name="Picture 17">
            <a:extLst>
              <a:ext uri="{FF2B5EF4-FFF2-40B4-BE49-F238E27FC236}">
                <a16:creationId xmlns:a16="http://schemas.microsoft.com/office/drawing/2014/main" id="{EF739D99-EBF5-6A4B-AF02-4A99AA17575C}"/>
              </a:ext>
            </a:extLst>
          </p:cNvPr>
          <p:cNvPicPr>
            <a:picLocks noChangeAspect="1"/>
          </p:cNvPicPr>
          <p:nvPr/>
        </p:nvPicPr>
        <p:blipFill>
          <a:blip r:embed="rId10"/>
          <a:stretch>
            <a:fillRect/>
          </a:stretch>
        </p:blipFill>
        <p:spPr>
          <a:xfrm>
            <a:off x="3887015" y="2961818"/>
            <a:ext cx="779893" cy="194972"/>
          </a:xfrm>
          <a:prstGeom prst="rect">
            <a:avLst/>
          </a:prstGeom>
        </p:spPr>
      </p:pic>
      <p:pic>
        <p:nvPicPr>
          <p:cNvPr id="19" name="Picture 18">
            <a:extLst>
              <a:ext uri="{FF2B5EF4-FFF2-40B4-BE49-F238E27FC236}">
                <a16:creationId xmlns:a16="http://schemas.microsoft.com/office/drawing/2014/main" id="{4E96DCF1-C5D6-334F-B773-2ADE60FD788F}"/>
              </a:ext>
            </a:extLst>
          </p:cNvPr>
          <p:cNvPicPr>
            <a:picLocks noChangeAspect="1"/>
          </p:cNvPicPr>
          <p:nvPr/>
        </p:nvPicPr>
        <p:blipFill>
          <a:blip r:embed="rId11"/>
          <a:stretch>
            <a:fillRect/>
          </a:stretch>
        </p:blipFill>
        <p:spPr>
          <a:xfrm>
            <a:off x="3683859" y="2683229"/>
            <a:ext cx="625204" cy="244925"/>
          </a:xfrm>
          <a:prstGeom prst="rect">
            <a:avLst/>
          </a:prstGeom>
        </p:spPr>
      </p:pic>
      <p:pic>
        <p:nvPicPr>
          <p:cNvPr id="20" name="Picture 19" descr="Logo&#10;&#10;Description automatically generated">
            <a:extLst>
              <a:ext uri="{FF2B5EF4-FFF2-40B4-BE49-F238E27FC236}">
                <a16:creationId xmlns:a16="http://schemas.microsoft.com/office/drawing/2014/main" id="{F92E65B4-488A-9C44-93C8-1169EA321C3C}"/>
              </a:ext>
            </a:extLst>
          </p:cNvPr>
          <p:cNvPicPr>
            <a:picLocks noChangeAspect="1"/>
          </p:cNvPicPr>
          <p:nvPr/>
        </p:nvPicPr>
        <p:blipFill>
          <a:blip r:embed="rId12"/>
          <a:stretch>
            <a:fillRect/>
          </a:stretch>
        </p:blipFill>
        <p:spPr>
          <a:xfrm>
            <a:off x="4305671" y="2658478"/>
            <a:ext cx="507008" cy="284676"/>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7466C487-F70C-994C-B48F-EA3E73892452}"/>
              </a:ext>
            </a:extLst>
          </p:cNvPr>
          <p:cNvPicPr>
            <a:picLocks noChangeAspect="1"/>
          </p:cNvPicPr>
          <p:nvPr/>
        </p:nvPicPr>
        <p:blipFill>
          <a:blip r:embed="rId13"/>
          <a:stretch>
            <a:fillRect/>
          </a:stretch>
        </p:blipFill>
        <p:spPr>
          <a:xfrm>
            <a:off x="5114217" y="2698147"/>
            <a:ext cx="419376" cy="194972"/>
          </a:xfrm>
          <a:prstGeom prst="rect">
            <a:avLst/>
          </a:prstGeom>
        </p:spPr>
      </p:pic>
      <p:pic>
        <p:nvPicPr>
          <p:cNvPr id="22" name="Graphic 21">
            <a:extLst>
              <a:ext uri="{FF2B5EF4-FFF2-40B4-BE49-F238E27FC236}">
                <a16:creationId xmlns:a16="http://schemas.microsoft.com/office/drawing/2014/main" id="{39A90A72-5B12-544B-B0FF-4DAEBA80AF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2070" y="2923321"/>
            <a:ext cx="777047" cy="204029"/>
          </a:xfrm>
          <a:prstGeom prst="rect">
            <a:avLst/>
          </a:prstGeom>
        </p:spPr>
      </p:pic>
      <p:grpSp>
        <p:nvGrpSpPr>
          <p:cNvPr id="23" name="Group 22">
            <a:extLst>
              <a:ext uri="{FF2B5EF4-FFF2-40B4-BE49-F238E27FC236}">
                <a16:creationId xmlns:a16="http://schemas.microsoft.com/office/drawing/2014/main" id="{F20162A8-8277-7048-8095-EC7816D0201D}"/>
              </a:ext>
            </a:extLst>
          </p:cNvPr>
          <p:cNvGrpSpPr/>
          <p:nvPr/>
        </p:nvGrpSpPr>
        <p:grpSpPr>
          <a:xfrm>
            <a:off x="6718396" y="2404035"/>
            <a:ext cx="606747" cy="592843"/>
            <a:chOff x="8163354" y="2968715"/>
            <a:chExt cx="506974" cy="495356"/>
          </a:xfrm>
        </p:grpSpPr>
        <p:sp>
          <p:nvSpPr>
            <p:cNvPr id="24" name="Rectangle 23">
              <a:extLst>
                <a:ext uri="{FF2B5EF4-FFF2-40B4-BE49-F238E27FC236}">
                  <a16:creationId xmlns:a16="http://schemas.microsoft.com/office/drawing/2014/main" id="{2191ACA1-EBFC-314C-9775-23576AD4622C}"/>
                </a:ext>
              </a:extLst>
            </p:cNvPr>
            <p:cNvSpPr/>
            <p:nvPr/>
          </p:nvSpPr>
          <p:spPr>
            <a:xfrm>
              <a:off x="8163354" y="2968715"/>
              <a:ext cx="506974" cy="49535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Diagram&#10;&#10;Description automatically generated">
              <a:extLst>
                <a:ext uri="{FF2B5EF4-FFF2-40B4-BE49-F238E27FC236}">
                  <a16:creationId xmlns:a16="http://schemas.microsoft.com/office/drawing/2014/main" id="{03D65990-BFF7-384F-9854-3EE0CC690092}"/>
                </a:ext>
              </a:extLst>
            </p:cNvPr>
            <p:cNvPicPr>
              <a:picLocks noChangeAspect="1"/>
            </p:cNvPicPr>
            <p:nvPr/>
          </p:nvPicPr>
          <p:blipFill>
            <a:blip r:embed="rId16"/>
            <a:stretch>
              <a:fillRect/>
            </a:stretch>
          </p:blipFill>
          <p:spPr>
            <a:xfrm>
              <a:off x="8170782" y="2977616"/>
              <a:ext cx="492117" cy="464448"/>
            </a:xfrm>
            <a:prstGeom prst="rect">
              <a:avLst/>
            </a:prstGeom>
          </p:spPr>
        </p:pic>
      </p:grpSp>
      <p:sp>
        <p:nvSpPr>
          <p:cNvPr id="26" name="TextBox 25">
            <a:extLst>
              <a:ext uri="{FF2B5EF4-FFF2-40B4-BE49-F238E27FC236}">
                <a16:creationId xmlns:a16="http://schemas.microsoft.com/office/drawing/2014/main" id="{533B0970-9E92-8E40-9747-26466D5E7D90}"/>
              </a:ext>
            </a:extLst>
          </p:cNvPr>
          <p:cNvSpPr txBox="1"/>
          <p:nvPr/>
        </p:nvSpPr>
        <p:spPr>
          <a:xfrm>
            <a:off x="6492707" y="2052080"/>
            <a:ext cx="2224099" cy="276999"/>
          </a:xfrm>
          <a:prstGeom prst="rect">
            <a:avLst/>
          </a:prstGeom>
          <a:noFill/>
        </p:spPr>
        <p:txBody>
          <a:bodyPr wrap="square" rtlCol="0">
            <a:spAutoFit/>
          </a:bodyPr>
          <a:lstStyle/>
          <a:p>
            <a:pPr algn="ctr"/>
            <a:r>
              <a:rPr lang="en-US" sz="1200" u="sng" dirty="0"/>
              <a:t>Nucleation and Growth</a:t>
            </a:r>
          </a:p>
        </p:txBody>
      </p:sp>
      <p:sp>
        <p:nvSpPr>
          <p:cNvPr id="30" name="Rounded Rectangle 29">
            <a:extLst>
              <a:ext uri="{FF2B5EF4-FFF2-40B4-BE49-F238E27FC236}">
                <a16:creationId xmlns:a16="http://schemas.microsoft.com/office/drawing/2014/main" id="{D446C84B-75CC-534F-8950-E329AB4F730B}"/>
              </a:ext>
            </a:extLst>
          </p:cNvPr>
          <p:cNvSpPr/>
          <p:nvPr/>
        </p:nvSpPr>
        <p:spPr>
          <a:xfrm>
            <a:off x="261332" y="2080316"/>
            <a:ext cx="2744175" cy="158268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ounded Rectangle 31">
            <a:extLst>
              <a:ext uri="{FF2B5EF4-FFF2-40B4-BE49-F238E27FC236}">
                <a16:creationId xmlns:a16="http://schemas.microsoft.com/office/drawing/2014/main" id="{044B283D-A555-834F-A23D-045B2AD602A4}"/>
              </a:ext>
            </a:extLst>
          </p:cNvPr>
          <p:cNvSpPr/>
          <p:nvPr/>
        </p:nvSpPr>
        <p:spPr>
          <a:xfrm>
            <a:off x="3667098" y="2175688"/>
            <a:ext cx="2127775" cy="1268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Rounded Rectangle 32">
            <a:extLst>
              <a:ext uri="{FF2B5EF4-FFF2-40B4-BE49-F238E27FC236}">
                <a16:creationId xmlns:a16="http://schemas.microsoft.com/office/drawing/2014/main" id="{DB0F8BD2-A0DB-E344-BD18-CE4EB398EF8F}"/>
              </a:ext>
            </a:extLst>
          </p:cNvPr>
          <p:cNvSpPr/>
          <p:nvPr/>
        </p:nvSpPr>
        <p:spPr>
          <a:xfrm>
            <a:off x="6408677" y="2052080"/>
            <a:ext cx="2308129" cy="1428269"/>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EA551F03-C323-6745-9732-184CD095E67B}"/>
              </a:ext>
            </a:extLst>
          </p:cNvPr>
          <p:cNvSpPr txBox="1"/>
          <p:nvPr/>
        </p:nvSpPr>
        <p:spPr>
          <a:xfrm>
            <a:off x="4248531" y="3987940"/>
            <a:ext cx="2034381" cy="369332"/>
          </a:xfrm>
          <a:prstGeom prst="rect">
            <a:avLst/>
          </a:prstGeom>
          <a:noFill/>
        </p:spPr>
        <p:txBody>
          <a:bodyPr wrap="square" rtlCol="0">
            <a:spAutoFit/>
          </a:bodyPr>
          <a:lstStyle/>
          <a:p>
            <a:r>
              <a:rPr lang="en-US" dirty="0"/>
              <a:t>Coming soon:</a:t>
            </a:r>
          </a:p>
        </p:txBody>
      </p:sp>
      <p:sp>
        <p:nvSpPr>
          <p:cNvPr id="35" name="TextBox 34">
            <a:extLst>
              <a:ext uri="{FF2B5EF4-FFF2-40B4-BE49-F238E27FC236}">
                <a16:creationId xmlns:a16="http://schemas.microsoft.com/office/drawing/2014/main" id="{B71B1CBA-5DE3-7744-B74C-075F0FE23D97}"/>
              </a:ext>
            </a:extLst>
          </p:cNvPr>
          <p:cNvSpPr txBox="1"/>
          <p:nvPr/>
        </p:nvSpPr>
        <p:spPr>
          <a:xfrm>
            <a:off x="1469138" y="4240156"/>
            <a:ext cx="2034381" cy="276999"/>
          </a:xfrm>
          <a:prstGeom prst="rect">
            <a:avLst/>
          </a:prstGeom>
          <a:noFill/>
        </p:spPr>
        <p:txBody>
          <a:bodyPr wrap="square" rtlCol="0">
            <a:spAutoFit/>
          </a:bodyPr>
          <a:lstStyle/>
          <a:p>
            <a:pPr algn="ctr"/>
            <a:r>
              <a:rPr lang="en-US" sz="1200" u="sng" dirty="0"/>
              <a:t>Spinodal Decomposition</a:t>
            </a:r>
          </a:p>
        </p:txBody>
      </p:sp>
      <p:sp>
        <p:nvSpPr>
          <p:cNvPr id="36" name="Rounded Rectangle 35">
            <a:extLst>
              <a:ext uri="{FF2B5EF4-FFF2-40B4-BE49-F238E27FC236}">
                <a16:creationId xmlns:a16="http://schemas.microsoft.com/office/drawing/2014/main" id="{BBE7727E-BA41-844A-8241-DC06F4816808}"/>
              </a:ext>
            </a:extLst>
          </p:cNvPr>
          <p:cNvSpPr/>
          <p:nvPr/>
        </p:nvSpPr>
        <p:spPr>
          <a:xfrm>
            <a:off x="1375744" y="4230011"/>
            <a:ext cx="2127775" cy="126819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TextBox 36">
            <a:extLst>
              <a:ext uri="{FF2B5EF4-FFF2-40B4-BE49-F238E27FC236}">
                <a16:creationId xmlns:a16="http://schemas.microsoft.com/office/drawing/2014/main" id="{F3048DB2-CA37-284F-927B-0F59D348133A}"/>
              </a:ext>
            </a:extLst>
          </p:cNvPr>
          <p:cNvSpPr txBox="1"/>
          <p:nvPr/>
        </p:nvSpPr>
        <p:spPr>
          <a:xfrm>
            <a:off x="5781497" y="4280668"/>
            <a:ext cx="2034381" cy="276999"/>
          </a:xfrm>
          <a:prstGeom prst="rect">
            <a:avLst/>
          </a:prstGeom>
          <a:noFill/>
        </p:spPr>
        <p:txBody>
          <a:bodyPr wrap="square" rtlCol="0">
            <a:spAutoFit/>
          </a:bodyPr>
          <a:lstStyle/>
          <a:p>
            <a:pPr algn="ctr"/>
            <a:r>
              <a:rPr lang="en-US" sz="1200" u="sng" dirty="0"/>
              <a:t>Advanced Application</a:t>
            </a:r>
          </a:p>
        </p:txBody>
      </p:sp>
      <p:sp>
        <p:nvSpPr>
          <p:cNvPr id="38" name="Rounded Rectangle 37">
            <a:extLst>
              <a:ext uri="{FF2B5EF4-FFF2-40B4-BE49-F238E27FC236}">
                <a16:creationId xmlns:a16="http://schemas.microsoft.com/office/drawing/2014/main" id="{21E1181C-4780-4D49-8035-F1D455945671}"/>
              </a:ext>
            </a:extLst>
          </p:cNvPr>
          <p:cNvSpPr/>
          <p:nvPr/>
        </p:nvSpPr>
        <p:spPr>
          <a:xfrm>
            <a:off x="5688103" y="4270523"/>
            <a:ext cx="2127775" cy="1268192"/>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9" name="Picture 38" descr="A picture containing light, object, food&#10;&#10;Description automatically generated">
            <a:extLst>
              <a:ext uri="{FF2B5EF4-FFF2-40B4-BE49-F238E27FC236}">
                <a16:creationId xmlns:a16="http://schemas.microsoft.com/office/drawing/2014/main" id="{94EC44EB-7D82-8940-9C89-C1D1313FD66C}"/>
              </a:ext>
            </a:extLst>
          </p:cNvPr>
          <p:cNvPicPr>
            <a:picLocks noChangeAspect="1"/>
          </p:cNvPicPr>
          <p:nvPr/>
        </p:nvPicPr>
        <p:blipFill>
          <a:blip r:embed="rId17"/>
          <a:stretch>
            <a:fillRect/>
          </a:stretch>
        </p:blipFill>
        <p:spPr>
          <a:xfrm>
            <a:off x="2065824" y="4544206"/>
            <a:ext cx="820876" cy="823915"/>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AC04693B-FC2E-644E-8FD5-981B65639750}"/>
              </a:ext>
            </a:extLst>
          </p:cNvPr>
          <p:cNvPicPr>
            <a:picLocks noChangeAspect="1"/>
          </p:cNvPicPr>
          <p:nvPr/>
        </p:nvPicPr>
        <p:blipFill>
          <a:blip r:embed="rId18"/>
          <a:stretch>
            <a:fillRect/>
          </a:stretch>
        </p:blipFill>
        <p:spPr>
          <a:xfrm>
            <a:off x="5982516" y="4571587"/>
            <a:ext cx="1632341" cy="827998"/>
          </a:xfrm>
          <a:prstGeom prst="rect">
            <a:avLst/>
          </a:prstGeom>
        </p:spPr>
      </p:pic>
      <p:sp>
        <p:nvSpPr>
          <p:cNvPr id="42" name="Title 1">
            <a:extLst>
              <a:ext uri="{FF2B5EF4-FFF2-40B4-BE49-F238E27FC236}">
                <a16:creationId xmlns:a16="http://schemas.microsoft.com/office/drawing/2014/main" id="{421E9C43-9A13-6741-8B99-1264F1FB4CDF}"/>
              </a:ext>
            </a:extLst>
          </p:cNvPr>
          <p:cNvSpPr txBox="1">
            <a:spLocks/>
          </p:cNvSpPr>
          <p:nvPr/>
        </p:nvSpPr>
        <p:spPr bwMode="auto">
          <a:xfrm>
            <a:off x="191143" y="233980"/>
            <a:ext cx="8714318"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b="0" dirty="0">
                <a:solidFill>
                  <a:srgbClr val="FFFFFF"/>
                </a:solidFill>
              </a:rPr>
              <a:t>New and Upcoming Features -  YouTube Video Tutorials</a:t>
            </a:r>
          </a:p>
        </p:txBody>
      </p:sp>
      <p:pic>
        <p:nvPicPr>
          <p:cNvPr id="13" name="Picture 12" descr="Logo&#10;&#10;Description automatically generated with medium confidence">
            <a:extLst>
              <a:ext uri="{FF2B5EF4-FFF2-40B4-BE49-F238E27FC236}">
                <a16:creationId xmlns:a16="http://schemas.microsoft.com/office/drawing/2014/main" id="{92D2F935-13E9-A24E-A4F4-09E99ED00C3A}"/>
              </a:ext>
            </a:extLst>
          </p:cNvPr>
          <p:cNvPicPr>
            <a:picLocks noChangeAspect="1"/>
          </p:cNvPicPr>
          <p:nvPr/>
        </p:nvPicPr>
        <p:blipFill>
          <a:blip r:embed="rId19"/>
          <a:stretch>
            <a:fillRect/>
          </a:stretch>
        </p:blipFill>
        <p:spPr>
          <a:xfrm>
            <a:off x="2712024" y="1459023"/>
            <a:ext cx="1167084" cy="236571"/>
          </a:xfrm>
          <a:prstGeom prst="rect">
            <a:avLst/>
          </a:prstGeom>
        </p:spPr>
      </p:pic>
      <p:sp>
        <p:nvSpPr>
          <p:cNvPr id="41" name="Slide Number Placeholder 5">
            <a:extLst>
              <a:ext uri="{FF2B5EF4-FFF2-40B4-BE49-F238E27FC236}">
                <a16:creationId xmlns:a16="http://schemas.microsoft.com/office/drawing/2014/main" id="{B18ADC13-7A4B-6846-AC9B-3BCED922FB45}"/>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36</a:t>
            </a:fld>
            <a:endParaRPr lang="en-US" dirty="0"/>
          </a:p>
        </p:txBody>
      </p:sp>
    </p:spTree>
    <p:extLst>
      <p:ext uri="{BB962C8B-B14F-4D97-AF65-F5344CB8AC3E}">
        <p14:creationId xmlns:p14="http://schemas.microsoft.com/office/powerpoint/2010/main" val="769772575"/>
      </p:ext>
    </p:extLst>
  </p:cSld>
  <p:clrMapOvr>
    <a:masterClrMapping/>
  </p:clrMapOvr>
  <p:timing>
    <p:tnLst>
      <p:par>
        <p:cTn id="1" dur="indefinite" restart="never" nodeType="tmRoot">
          <p:childTnLst>
            <p:par>
              <p:cTn id="2"/>
            </p:par>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37</a:t>
            </a:fld>
            <a:endParaRPr lang="en-US" dirty="0">
              <a:latin typeface="Calibri"/>
            </a:endParaRPr>
          </a:p>
        </p:txBody>
      </p:sp>
      <p:pic>
        <p:nvPicPr>
          <p:cNvPr id="8" name="Picture 7">
            <a:extLst>
              <a:ext uri="{FF2B5EF4-FFF2-40B4-BE49-F238E27FC236}">
                <a16:creationId xmlns:a16="http://schemas.microsoft.com/office/drawing/2014/main" id="{648E6A55-8880-1D4A-A8C7-6ABC54A79AE6}"/>
              </a:ext>
            </a:extLst>
          </p:cNvPr>
          <p:cNvPicPr>
            <a:picLocks noChangeAspect="1"/>
          </p:cNvPicPr>
          <p:nvPr/>
        </p:nvPicPr>
        <p:blipFill>
          <a:blip r:embed="rId3"/>
          <a:stretch>
            <a:fillRect/>
          </a:stretch>
        </p:blipFill>
        <p:spPr>
          <a:xfrm>
            <a:off x="3663667" y="4788261"/>
            <a:ext cx="1287793" cy="913762"/>
          </a:xfrm>
          <a:prstGeom prst="rect">
            <a:avLst/>
          </a:prstGeom>
        </p:spPr>
      </p:pic>
      <p:sp>
        <p:nvSpPr>
          <p:cNvPr id="9" name="TextBox 8">
            <a:extLst>
              <a:ext uri="{FF2B5EF4-FFF2-40B4-BE49-F238E27FC236}">
                <a16:creationId xmlns:a16="http://schemas.microsoft.com/office/drawing/2014/main" id="{0D5E1F53-5474-5242-AE1F-A7A6ACA41E3F}"/>
              </a:ext>
            </a:extLst>
          </p:cNvPr>
          <p:cNvSpPr txBox="1"/>
          <p:nvPr/>
        </p:nvSpPr>
        <p:spPr>
          <a:xfrm>
            <a:off x="2343194" y="4060421"/>
            <a:ext cx="2457995" cy="307777"/>
          </a:xfrm>
          <a:prstGeom prst="rect">
            <a:avLst/>
          </a:prstGeom>
          <a:noFill/>
        </p:spPr>
        <p:txBody>
          <a:bodyPr wrap="square" rtlCol="0">
            <a:spAutoFit/>
          </a:bodyPr>
          <a:lstStyle/>
          <a:p>
            <a:pPr algn="ctr"/>
            <a:r>
              <a:rPr lang="en-US" sz="1400" u="sng" dirty="0"/>
              <a:t>Materials Commons CLI</a:t>
            </a:r>
          </a:p>
        </p:txBody>
      </p:sp>
      <p:sp>
        <p:nvSpPr>
          <p:cNvPr id="6" name="Rounded Rectangle 5">
            <a:extLst>
              <a:ext uri="{FF2B5EF4-FFF2-40B4-BE49-F238E27FC236}">
                <a16:creationId xmlns:a16="http://schemas.microsoft.com/office/drawing/2014/main" id="{8DB46403-AFBB-7641-A67A-A6BAEA832B2C}"/>
              </a:ext>
            </a:extLst>
          </p:cNvPr>
          <p:cNvSpPr/>
          <p:nvPr/>
        </p:nvSpPr>
        <p:spPr>
          <a:xfrm>
            <a:off x="383522" y="1592139"/>
            <a:ext cx="3343396" cy="1851480"/>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Arrow Connector 28">
            <a:extLst>
              <a:ext uri="{FF2B5EF4-FFF2-40B4-BE49-F238E27FC236}">
                <a16:creationId xmlns:a16="http://schemas.microsoft.com/office/drawing/2014/main" id="{A1C51A6D-5B24-F04F-BBB1-D435BD358FCA}"/>
              </a:ext>
            </a:extLst>
          </p:cNvPr>
          <p:cNvCxnSpPr>
            <a:cxnSpLocks/>
          </p:cNvCxnSpPr>
          <p:nvPr/>
        </p:nvCxnSpPr>
        <p:spPr>
          <a:xfrm>
            <a:off x="1714574" y="2547044"/>
            <a:ext cx="23139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picture containing text, stationary&#10;&#10;Description automatically generated">
            <a:extLst>
              <a:ext uri="{FF2B5EF4-FFF2-40B4-BE49-F238E27FC236}">
                <a16:creationId xmlns:a16="http://schemas.microsoft.com/office/drawing/2014/main" id="{47DA2D69-6756-4546-9CE8-5C817AB60CA9}"/>
              </a:ext>
            </a:extLst>
          </p:cNvPr>
          <p:cNvPicPr>
            <a:picLocks noChangeAspect="1"/>
          </p:cNvPicPr>
          <p:nvPr/>
        </p:nvPicPr>
        <p:blipFill>
          <a:blip r:embed="rId4"/>
          <a:stretch>
            <a:fillRect/>
          </a:stretch>
        </p:blipFill>
        <p:spPr>
          <a:xfrm>
            <a:off x="683851" y="2301819"/>
            <a:ext cx="972900" cy="955766"/>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1CFEDB37-C266-484C-BC67-03F2FE928C7D}"/>
              </a:ext>
            </a:extLst>
          </p:cNvPr>
          <p:cNvPicPr>
            <a:picLocks noChangeAspect="1"/>
          </p:cNvPicPr>
          <p:nvPr/>
        </p:nvPicPr>
        <p:blipFill>
          <a:blip r:embed="rId5"/>
          <a:stretch>
            <a:fillRect/>
          </a:stretch>
        </p:blipFill>
        <p:spPr>
          <a:xfrm>
            <a:off x="2099493" y="2020246"/>
            <a:ext cx="1342095" cy="281573"/>
          </a:xfrm>
          <a:prstGeom prst="rect">
            <a:avLst/>
          </a:prstGeom>
        </p:spPr>
      </p:pic>
      <p:sp>
        <p:nvSpPr>
          <p:cNvPr id="37" name="TextBox 36">
            <a:extLst>
              <a:ext uri="{FF2B5EF4-FFF2-40B4-BE49-F238E27FC236}">
                <a16:creationId xmlns:a16="http://schemas.microsoft.com/office/drawing/2014/main" id="{7079C33D-8325-FD47-89BA-858C46C87EA6}"/>
              </a:ext>
            </a:extLst>
          </p:cNvPr>
          <p:cNvSpPr txBox="1"/>
          <p:nvPr/>
        </p:nvSpPr>
        <p:spPr>
          <a:xfrm>
            <a:off x="2007941" y="2306426"/>
            <a:ext cx="1517353" cy="1015663"/>
          </a:xfrm>
          <a:prstGeom prst="rect">
            <a:avLst/>
          </a:prstGeom>
          <a:noFill/>
        </p:spPr>
        <p:txBody>
          <a:bodyPr wrap="square" rtlCol="0">
            <a:spAutoFit/>
          </a:bodyPr>
          <a:lstStyle/>
          <a:p>
            <a:r>
              <a:rPr lang="en-US" sz="1200" dirty="0"/>
              <a:t>Recently upgraded script to import microstructure from DREAM.3D (using the </a:t>
            </a:r>
            <a:r>
              <a:rPr lang="en-US" sz="1200" dirty="0" err="1"/>
              <a:t>VisIt</a:t>
            </a:r>
            <a:r>
              <a:rPr lang="en-US" sz="1200" dirty="0"/>
              <a:t> CLI)</a:t>
            </a:r>
          </a:p>
        </p:txBody>
      </p:sp>
      <p:pic>
        <p:nvPicPr>
          <p:cNvPr id="3" name="Picture 2" descr="A blue and white logo&#10;&#10;Description automatically generated with low confidence">
            <a:extLst>
              <a:ext uri="{FF2B5EF4-FFF2-40B4-BE49-F238E27FC236}">
                <a16:creationId xmlns:a16="http://schemas.microsoft.com/office/drawing/2014/main" id="{0011F32B-FE87-BC44-8C32-DC7CEC6588B9}"/>
              </a:ext>
            </a:extLst>
          </p:cNvPr>
          <p:cNvPicPr>
            <a:picLocks noChangeAspect="1"/>
          </p:cNvPicPr>
          <p:nvPr/>
        </p:nvPicPr>
        <p:blipFill>
          <a:blip r:embed="rId6"/>
          <a:stretch>
            <a:fillRect/>
          </a:stretch>
        </p:blipFill>
        <p:spPr>
          <a:xfrm>
            <a:off x="535373" y="2020246"/>
            <a:ext cx="1235634" cy="209107"/>
          </a:xfrm>
          <a:prstGeom prst="rect">
            <a:avLst/>
          </a:prstGeom>
        </p:spPr>
      </p:pic>
      <p:sp>
        <p:nvSpPr>
          <p:cNvPr id="41" name="TextBox 40">
            <a:extLst>
              <a:ext uri="{FF2B5EF4-FFF2-40B4-BE49-F238E27FC236}">
                <a16:creationId xmlns:a16="http://schemas.microsoft.com/office/drawing/2014/main" id="{16F38561-E289-5545-978D-C568513F9627}"/>
              </a:ext>
            </a:extLst>
          </p:cNvPr>
          <p:cNvSpPr txBox="1"/>
          <p:nvPr/>
        </p:nvSpPr>
        <p:spPr>
          <a:xfrm>
            <a:off x="723726" y="1621717"/>
            <a:ext cx="2327675" cy="307777"/>
          </a:xfrm>
          <a:prstGeom prst="rect">
            <a:avLst/>
          </a:prstGeom>
          <a:noFill/>
        </p:spPr>
        <p:txBody>
          <a:bodyPr wrap="square" rtlCol="0">
            <a:spAutoFit/>
          </a:bodyPr>
          <a:lstStyle/>
          <a:p>
            <a:r>
              <a:rPr lang="en-US" sz="1400" u="sng" dirty="0"/>
              <a:t>Integration with DREAM.3D</a:t>
            </a:r>
          </a:p>
        </p:txBody>
      </p:sp>
      <p:sp>
        <p:nvSpPr>
          <p:cNvPr id="15" name="TextBox 14">
            <a:extLst>
              <a:ext uri="{FF2B5EF4-FFF2-40B4-BE49-F238E27FC236}">
                <a16:creationId xmlns:a16="http://schemas.microsoft.com/office/drawing/2014/main" id="{3BF3AC5D-D125-DC46-84F3-3CEBD6528996}"/>
              </a:ext>
            </a:extLst>
          </p:cNvPr>
          <p:cNvSpPr txBox="1"/>
          <p:nvPr/>
        </p:nvSpPr>
        <p:spPr>
          <a:xfrm>
            <a:off x="4571716" y="1448777"/>
            <a:ext cx="1981484" cy="307777"/>
          </a:xfrm>
          <a:prstGeom prst="rect">
            <a:avLst/>
          </a:prstGeom>
          <a:noFill/>
        </p:spPr>
        <p:txBody>
          <a:bodyPr wrap="square" rtlCol="0">
            <a:spAutoFit/>
          </a:bodyPr>
          <a:lstStyle/>
          <a:p>
            <a:r>
              <a:rPr lang="en-US" sz="1400" u="sng" dirty="0"/>
              <a:t>Postprocessing scripts</a:t>
            </a:r>
          </a:p>
        </p:txBody>
      </p:sp>
      <p:sp>
        <p:nvSpPr>
          <p:cNvPr id="16" name="TextBox 15">
            <a:extLst>
              <a:ext uri="{FF2B5EF4-FFF2-40B4-BE49-F238E27FC236}">
                <a16:creationId xmlns:a16="http://schemas.microsoft.com/office/drawing/2014/main" id="{773BA310-9D67-F443-831A-3D2DDA9A7029}"/>
              </a:ext>
            </a:extLst>
          </p:cNvPr>
          <p:cNvSpPr txBox="1"/>
          <p:nvPr/>
        </p:nvSpPr>
        <p:spPr>
          <a:xfrm>
            <a:off x="5633368" y="2335033"/>
            <a:ext cx="1444492"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Phase fraction</a:t>
            </a:r>
          </a:p>
          <a:p>
            <a:pPr marL="171450" indent="-171450">
              <a:buFont typeface="Arial" panose="020B0604020202020204" pitchFamily="34" charset="0"/>
              <a:buChar char="•"/>
            </a:pPr>
            <a:r>
              <a:rPr lang="en-US" sz="1200" dirty="0"/>
              <a:t>Interface area</a:t>
            </a:r>
          </a:p>
          <a:p>
            <a:pPr marL="171450" indent="-171450">
              <a:buFont typeface="Arial" panose="020B0604020202020204" pitchFamily="34" charset="0"/>
              <a:buChar char="•"/>
            </a:pPr>
            <a:r>
              <a:rPr lang="en-US" sz="1200" dirty="0"/>
              <a:t>Domain count</a:t>
            </a:r>
          </a:p>
          <a:p>
            <a:pPr marL="171450" indent="-171450">
              <a:buFont typeface="Arial" panose="020B0604020202020204" pitchFamily="34" charset="0"/>
              <a:buChar char="•"/>
            </a:pPr>
            <a:endParaRPr lang="en-US" sz="1200" dirty="0"/>
          </a:p>
          <a:p>
            <a:r>
              <a:rPr lang="en-US" sz="1200" dirty="0"/>
              <a:t>      … more to come </a:t>
            </a:r>
          </a:p>
        </p:txBody>
      </p:sp>
      <p:pic>
        <p:nvPicPr>
          <p:cNvPr id="17" name="Picture 16" descr="Chart, bubble chart&#10;&#10;Description automatically generated">
            <a:extLst>
              <a:ext uri="{FF2B5EF4-FFF2-40B4-BE49-F238E27FC236}">
                <a16:creationId xmlns:a16="http://schemas.microsoft.com/office/drawing/2014/main" id="{46DFED8B-02AD-1241-A42E-1BFF9E20FA42}"/>
              </a:ext>
            </a:extLst>
          </p:cNvPr>
          <p:cNvPicPr>
            <a:picLocks noChangeAspect="1"/>
          </p:cNvPicPr>
          <p:nvPr/>
        </p:nvPicPr>
        <p:blipFill>
          <a:blip r:embed="rId7"/>
          <a:stretch>
            <a:fillRect/>
          </a:stretch>
        </p:blipFill>
        <p:spPr>
          <a:xfrm>
            <a:off x="7006774" y="2144105"/>
            <a:ext cx="1413500" cy="1189823"/>
          </a:xfrm>
          <a:prstGeom prst="rect">
            <a:avLst/>
          </a:prstGeom>
        </p:spPr>
      </p:pic>
      <p:cxnSp>
        <p:nvCxnSpPr>
          <p:cNvPr id="18" name="Straight Arrow Connector 17">
            <a:extLst>
              <a:ext uri="{FF2B5EF4-FFF2-40B4-BE49-F238E27FC236}">
                <a16:creationId xmlns:a16="http://schemas.microsoft.com/office/drawing/2014/main" id="{9A656865-E5C2-8047-98D8-ACA8E635AEC4}"/>
              </a:ext>
            </a:extLst>
          </p:cNvPr>
          <p:cNvCxnSpPr>
            <a:cxnSpLocks/>
          </p:cNvCxnSpPr>
          <p:nvPr/>
        </p:nvCxnSpPr>
        <p:spPr>
          <a:xfrm flipV="1">
            <a:off x="6842423" y="2660683"/>
            <a:ext cx="656545" cy="159358"/>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2D5408-2B1A-7F46-9609-8DF6898E7D5C}"/>
              </a:ext>
            </a:extLst>
          </p:cNvPr>
          <p:cNvCxnSpPr>
            <a:cxnSpLocks/>
          </p:cNvCxnSpPr>
          <p:nvPr/>
        </p:nvCxnSpPr>
        <p:spPr>
          <a:xfrm flipV="1">
            <a:off x="6842423" y="2390948"/>
            <a:ext cx="820896" cy="429093"/>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0D2E1F5-AF1A-4B46-A082-8A85B07DB808}"/>
              </a:ext>
            </a:extLst>
          </p:cNvPr>
          <p:cNvCxnSpPr>
            <a:cxnSpLocks/>
          </p:cNvCxnSpPr>
          <p:nvPr/>
        </p:nvCxnSpPr>
        <p:spPr>
          <a:xfrm>
            <a:off x="6842423" y="2820041"/>
            <a:ext cx="883407" cy="197822"/>
          </a:xfrm>
          <a:prstGeom prst="straightConnector1">
            <a:avLst/>
          </a:prstGeom>
          <a:ln>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20" descr="A picture containing icon&#10;&#10;Description automatically generated">
            <a:extLst>
              <a:ext uri="{FF2B5EF4-FFF2-40B4-BE49-F238E27FC236}">
                <a16:creationId xmlns:a16="http://schemas.microsoft.com/office/drawing/2014/main" id="{81D4ECB6-3E67-8B47-9DC2-41E35ED239B1}"/>
              </a:ext>
            </a:extLst>
          </p:cNvPr>
          <p:cNvPicPr>
            <a:picLocks noChangeAspect="1"/>
          </p:cNvPicPr>
          <p:nvPr/>
        </p:nvPicPr>
        <p:blipFill>
          <a:blip r:embed="rId8"/>
          <a:stretch>
            <a:fillRect/>
          </a:stretch>
        </p:blipFill>
        <p:spPr>
          <a:xfrm>
            <a:off x="7297306" y="1905480"/>
            <a:ext cx="428524" cy="199225"/>
          </a:xfrm>
          <a:prstGeom prst="rect">
            <a:avLst/>
          </a:prstGeom>
        </p:spPr>
      </p:pic>
      <p:pic>
        <p:nvPicPr>
          <p:cNvPr id="42" name="Picture 41">
            <a:extLst>
              <a:ext uri="{FF2B5EF4-FFF2-40B4-BE49-F238E27FC236}">
                <a16:creationId xmlns:a16="http://schemas.microsoft.com/office/drawing/2014/main" id="{01DB7F5A-8FED-A447-82F5-CCFE76EB922B}"/>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05200" y="2388284"/>
            <a:ext cx="496992" cy="521712"/>
          </a:xfrm>
          <a:prstGeom prst="rect">
            <a:avLst/>
          </a:prstGeom>
          <a:noFill/>
          <a:ln>
            <a:noFill/>
          </a:ln>
        </p:spPr>
      </p:pic>
      <p:pic>
        <p:nvPicPr>
          <p:cNvPr id="43" name="Picture 42">
            <a:extLst>
              <a:ext uri="{FF2B5EF4-FFF2-40B4-BE49-F238E27FC236}">
                <a16:creationId xmlns:a16="http://schemas.microsoft.com/office/drawing/2014/main" id="{17CD349C-98FD-0F4B-957A-BE94713C0D1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42084" y="2896691"/>
            <a:ext cx="455089" cy="488711"/>
          </a:xfrm>
          <a:prstGeom prst="rect">
            <a:avLst/>
          </a:prstGeom>
          <a:noFill/>
          <a:ln>
            <a:noFill/>
          </a:ln>
        </p:spPr>
      </p:pic>
      <p:pic>
        <p:nvPicPr>
          <p:cNvPr id="44" name="Picture 43">
            <a:extLst>
              <a:ext uri="{FF2B5EF4-FFF2-40B4-BE49-F238E27FC236}">
                <a16:creationId xmlns:a16="http://schemas.microsoft.com/office/drawing/2014/main" id="{ED0B0E7E-DE4B-3E46-BCBE-09DC9EFF0913}"/>
              </a:ext>
            </a:extLst>
          </p:cNvPr>
          <p:cNvPicPr>
            <a:picLocks noChangeAspect="1"/>
          </p:cNvPicPr>
          <p:nvPr/>
        </p:nvPicPr>
        <p:blipFill>
          <a:blip r:embed="rId11"/>
          <a:stretch>
            <a:fillRect/>
          </a:stretch>
        </p:blipFill>
        <p:spPr>
          <a:xfrm>
            <a:off x="5139703" y="2947348"/>
            <a:ext cx="441373" cy="444282"/>
          </a:xfrm>
          <a:prstGeom prst="rect">
            <a:avLst/>
          </a:prstGeom>
        </p:spPr>
      </p:pic>
      <p:pic>
        <p:nvPicPr>
          <p:cNvPr id="45" name="Picture 44" descr="grain_growth.png">
            <a:extLst>
              <a:ext uri="{FF2B5EF4-FFF2-40B4-BE49-F238E27FC236}">
                <a16:creationId xmlns:a16="http://schemas.microsoft.com/office/drawing/2014/main" id="{C46C38AB-4986-F54E-A2A1-1DC3294B4C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63703" y="2447144"/>
            <a:ext cx="411849" cy="412550"/>
          </a:xfrm>
          <a:prstGeom prst="rect">
            <a:avLst/>
          </a:prstGeom>
        </p:spPr>
      </p:pic>
      <p:sp>
        <p:nvSpPr>
          <p:cNvPr id="46" name="TextBox 45">
            <a:extLst>
              <a:ext uri="{FF2B5EF4-FFF2-40B4-BE49-F238E27FC236}">
                <a16:creationId xmlns:a16="http://schemas.microsoft.com/office/drawing/2014/main" id="{9C92ACC6-77C5-E54B-81E9-5F2F69657382}"/>
              </a:ext>
            </a:extLst>
          </p:cNvPr>
          <p:cNvSpPr txBox="1"/>
          <p:nvPr/>
        </p:nvSpPr>
        <p:spPr>
          <a:xfrm>
            <a:off x="4626681" y="1710612"/>
            <a:ext cx="2101949" cy="461665"/>
          </a:xfrm>
          <a:prstGeom prst="rect">
            <a:avLst/>
          </a:prstGeom>
          <a:noFill/>
        </p:spPr>
        <p:txBody>
          <a:bodyPr wrap="square" rtlCol="0">
            <a:spAutoFit/>
          </a:bodyPr>
          <a:lstStyle/>
          <a:p>
            <a:r>
              <a:rPr lang="en-US" sz="1200" dirty="0"/>
              <a:t>New scripts for results analysis of PRISMS-PF simulations: </a:t>
            </a:r>
          </a:p>
        </p:txBody>
      </p:sp>
      <p:pic>
        <p:nvPicPr>
          <p:cNvPr id="47" name="Picture 46" descr="Shape&#10;&#10;Description automatically generated with medium confidence">
            <a:extLst>
              <a:ext uri="{FF2B5EF4-FFF2-40B4-BE49-F238E27FC236}">
                <a16:creationId xmlns:a16="http://schemas.microsoft.com/office/drawing/2014/main" id="{4E5FA773-D56E-294B-BC6F-0FFB9F769AED}"/>
              </a:ext>
            </a:extLst>
          </p:cNvPr>
          <p:cNvPicPr>
            <a:picLocks noChangeAspect="1"/>
          </p:cNvPicPr>
          <p:nvPr/>
        </p:nvPicPr>
        <p:blipFill>
          <a:blip r:embed="rId5"/>
          <a:stretch>
            <a:fillRect/>
          </a:stretch>
        </p:blipFill>
        <p:spPr>
          <a:xfrm>
            <a:off x="4646866" y="2228091"/>
            <a:ext cx="916668" cy="192318"/>
          </a:xfrm>
          <a:prstGeom prst="rect">
            <a:avLst/>
          </a:prstGeom>
        </p:spPr>
      </p:pic>
      <p:sp>
        <p:nvSpPr>
          <p:cNvPr id="53" name="Rounded Rectangle 52">
            <a:extLst>
              <a:ext uri="{FF2B5EF4-FFF2-40B4-BE49-F238E27FC236}">
                <a16:creationId xmlns:a16="http://schemas.microsoft.com/office/drawing/2014/main" id="{4B4C503D-516B-144C-B8C0-2D4A19BEDAE5}"/>
              </a:ext>
            </a:extLst>
          </p:cNvPr>
          <p:cNvSpPr/>
          <p:nvPr/>
        </p:nvSpPr>
        <p:spPr>
          <a:xfrm>
            <a:off x="4468651" y="1419650"/>
            <a:ext cx="4054675" cy="21093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4" name="Picture 53">
            <a:extLst>
              <a:ext uri="{FF2B5EF4-FFF2-40B4-BE49-F238E27FC236}">
                <a16:creationId xmlns:a16="http://schemas.microsoft.com/office/drawing/2014/main" id="{8B21E2BC-5FB9-BA41-AB3E-747E8D0EE6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21800" y="4670798"/>
            <a:ext cx="525321" cy="521712"/>
          </a:xfrm>
          <a:prstGeom prst="rect">
            <a:avLst/>
          </a:prstGeom>
          <a:noFill/>
          <a:ln>
            <a:noFill/>
          </a:ln>
        </p:spPr>
      </p:pic>
      <p:pic>
        <p:nvPicPr>
          <p:cNvPr id="55" name="Picture 54">
            <a:extLst>
              <a:ext uri="{FF2B5EF4-FFF2-40B4-BE49-F238E27FC236}">
                <a16:creationId xmlns:a16="http://schemas.microsoft.com/office/drawing/2014/main" id="{3AE8649D-4FE2-D54E-82E9-2798DB38814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57379" y="5179206"/>
            <a:ext cx="481029" cy="488711"/>
          </a:xfrm>
          <a:prstGeom prst="rect">
            <a:avLst/>
          </a:prstGeom>
          <a:noFill/>
          <a:ln>
            <a:noFill/>
          </a:ln>
        </p:spPr>
      </p:pic>
      <p:pic>
        <p:nvPicPr>
          <p:cNvPr id="56" name="Picture 55">
            <a:extLst>
              <a:ext uri="{FF2B5EF4-FFF2-40B4-BE49-F238E27FC236}">
                <a16:creationId xmlns:a16="http://schemas.microsoft.com/office/drawing/2014/main" id="{4B0D4CC3-98F6-CD41-A00D-063E33DDF24B}"/>
              </a:ext>
            </a:extLst>
          </p:cNvPr>
          <p:cNvPicPr>
            <a:picLocks noChangeAspect="1"/>
          </p:cNvPicPr>
          <p:nvPr/>
        </p:nvPicPr>
        <p:blipFill>
          <a:blip r:embed="rId11"/>
          <a:stretch>
            <a:fillRect/>
          </a:stretch>
        </p:blipFill>
        <p:spPr>
          <a:xfrm>
            <a:off x="2554570" y="5229862"/>
            <a:ext cx="466531" cy="444282"/>
          </a:xfrm>
          <a:prstGeom prst="rect">
            <a:avLst/>
          </a:prstGeom>
        </p:spPr>
      </p:pic>
      <p:pic>
        <p:nvPicPr>
          <p:cNvPr id="57" name="Picture 56" descr="grain_growth.png">
            <a:extLst>
              <a:ext uri="{FF2B5EF4-FFF2-40B4-BE49-F238E27FC236}">
                <a16:creationId xmlns:a16="http://schemas.microsoft.com/office/drawing/2014/main" id="{B138F4D0-073A-7646-99B4-2B8CCF58B88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7651" y="4729658"/>
            <a:ext cx="435324" cy="412550"/>
          </a:xfrm>
          <a:prstGeom prst="rect">
            <a:avLst/>
          </a:prstGeom>
        </p:spPr>
      </p:pic>
      <p:pic>
        <p:nvPicPr>
          <p:cNvPr id="58" name="Picture 57" descr="Shape&#10;&#10;Description automatically generated with medium confidence">
            <a:extLst>
              <a:ext uri="{FF2B5EF4-FFF2-40B4-BE49-F238E27FC236}">
                <a16:creationId xmlns:a16="http://schemas.microsoft.com/office/drawing/2014/main" id="{E5A08D13-83C8-5948-ACAC-95C0842A74E8}"/>
              </a:ext>
            </a:extLst>
          </p:cNvPr>
          <p:cNvPicPr>
            <a:picLocks noChangeAspect="1"/>
          </p:cNvPicPr>
          <p:nvPr/>
        </p:nvPicPr>
        <p:blipFill>
          <a:blip r:embed="rId5"/>
          <a:stretch>
            <a:fillRect/>
          </a:stretch>
        </p:blipFill>
        <p:spPr>
          <a:xfrm>
            <a:off x="2076542" y="4510605"/>
            <a:ext cx="968917" cy="192318"/>
          </a:xfrm>
          <a:prstGeom prst="rect">
            <a:avLst/>
          </a:prstGeom>
        </p:spPr>
      </p:pic>
      <p:sp>
        <p:nvSpPr>
          <p:cNvPr id="59" name="Right Arrow 58">
            <a:extLst>
              <a:ext uri="{FF2B5EF4-FFF2-40B4-BE49-F238E27FC236}">
                <a16:creationId xmlns:a16="http://schemas.microsoft.com/office/drawing/2014/main" id="{752EFDAB-8227-6C4C-A4F9-86EB0FDFEDB9}"/>
              </a:ext>
            </a:extLst>
          </p:cNvPr>
          <p:cNvSpPr/>
          <p:nvPr/>
        </p:nvSpPr>
        <p:spPr>
          <a:xfrm>
            <a:off x="3234578" y="5047455"/>
            <a:ext cx="241630" cy="110066"/>
          </a:xfrm>
          <a:prstGeom prst="rightArrow">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567509C3-20CC-5C41-9427-DF622B296623}"/>
              </a:ext>
            </a:extLst>
          </p:cNvPr>
          <p:cNvSpPr/>
          <p:nvPr/>
        </p:nvSpPr>
        <p:spPr>
          <a:xfrm>
            <a:off x="1912003" y="4022148"/>
            <a:ext cx="5200098" cy="1754138"/>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3" name="TextBox 62">
            <a:extLst>
              <a:ext uri="{FF2B5EF4-FFF2-40B4-BE49-F238E27FC236}">
                <a16:creationId xmlns:a16="http://schemas.microsoft.com/office/drawing/2014/main" id="{A2E093D0-34DF-7247-B771-07D4F287E550}"/>
              </a:ext>
            </a:extLst>
          </p:cNvPr>
          <p:cNvSpPr txBox="1"/>
          <p:nvPr/>
        </p:nvSpPr>
        <p:spPr>
          <a:xfrm>
            <a:off x="5215327" y="4117136"/>
            <a:ext cx="1784488" cy="1569660"/>
          </a:xfrm>
          <a:prstGeom prst="rect">
            <a:avLst/>
          </a:prstGeom>
          <a:noFill/>
        </p:spPr>
        <p:txBody>
          <a:bodyPr wrap="square" rtlCol="0">
            <a:spAutoFit/>
          </a:bodyPr>
          <a:lstStyle/>
          <a:p>
            <a:r>
              <a:rPr lang="en-US" sz="1200" dirty="0"/>
              <a:t>The newly-developed CLI for Materials Commons will facilitate creating scripts to automate the creation of projects, upload data, create and publish datasets, and edit communities of practice</a:t>
            </a:r>
          </a:p>
        </p:txBody>
      </p:sp>
      <p:pic>
        <p:nvPicPr>
          <p:cNvPr id="65" name="Picture 64" descr="A picture containing text&#10;&#10;Description automatically generated">
            <a:extLst>
              <a:ext uri="{FF2B5EF4-FFF2-40B4-BE49-F238E27FC236}">
                <a16:creationId xmlns:a16="http://schemas.microsoft.com/office/drawing/2014/main" id="{BA5A4124-CA86-2C45-9DDA-40EC42E58DF8}"/>
              </a:ext>
            </a:extLst>
          </p:cNvPr>
          <p:cNvPicPr>
            <a:picLocks noChangeAspect="1"/>
          </p:cNvPicPr>
          <p:nvPr/>
        </p:nvPicPr>
        <p:blipFill>
          <a:blip r:embed="rId13"/>
          <a:stretch>
            <a:fillRect/>
          </a:stretch>
        </p:blipFill>
        <p:spPr>
          <a:xfrm>
            <a:off x="3733528" y="4498157"/>
            <a:ext cx="1161349" cy="243740"/>
          </a:xfrm>
          <a:prstGeom prst="rect">
            <a:avLst/>
          </a:prstGeom>
        </p:spPr>
      </p:pic>
      <p:sp>
        <p:nvSpPr>
          <p:cNvPr id="38" name="Title 1">
            <a:extLst>
              <a:ext uri="{FF2B5EF4-FFF2-40B4-BE49-F238E27FC236}">
                <a16:creationId xmlns:a16="http://schemas.microsoft.com/office/drawing/2014/main" id="{D3FE7A75-D563-604B-AEB4-2333F997F7BA}"/>
              </a:ext>
            </a:extLst>
          </p:cNvPr>
          <p:cNvSpPr txBox="1">
            <a:spLocks/>
          </p:cNvSpPr>
          <p:nvPr/>
        </p:nvSpPr>
        <p:spPr bwMode="auto">
          <a:xfrm>
            <a:off x="620674" y="234092"/>
            <a:ext cx="7902652"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75000" lnSpcReduction="200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New and Upcoming Features -  Integration Tools</a:t>
            </a:r>
          </a:p>
        </p:txBody>
      </p:sp>
      <p:sp>
        <p:nvSpPr>
          <p:cNvPr id="39" name="Slide Number Placeholder 5">
            <a:extLst>
              <a:ext uri="{FF2B5EF4-FFF2-40B4-BE49-F238E27FC236}">
                <a16:creationId xmlns:a16="http://schemas.microsoft.com/office/drawing/2014/main" id="{A7307F5B-C0B8-7442-98D3-950873425520}"/>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37</a:t>
            </a:fld>
            <a:endParaRPr lang="en-US" dirty="0"/>
          </a:p>
        </p:txBody>
      </p:sp>
    </p:spTree>
    <p:extLst>
      <p:ext uri="{BB962C8B-B14F-4D97-AF65-F5344CB8AC3E}">
        <p14:creationId xmlns:p14="http://schemas.microsoft.com/office/powerpoint/2010/main" val="3015422090"/>
      </p:ext>
    </p:extLst>
  </p:cSld>
  <p:clrMapOvr>
    <a:masterClrMapping/>
  </p:clrMapOvr>
  <p:timing>
    <p:tnLst>
      <p:par>
        <p:cTn id="1" dur="indefinite" restart="never" nodeType="tmRoot">
          <p:childTnLst>
            <p:par>
              <p:cTn id="2"/>
            </p:par>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38</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945484" y="212898"/>
            <a:ext cx="7253031"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400" b="0" dirty="0">
                <a:solidFill>
                  <a:srgbClr val="FFFFFF"/>
                </a:solidFill>
              </a:rPr>
              <a:t>PRISMS-PF </a:t>
            </a:r>
            <a:r>
              <a:rPr lang="en-US" sz="3400" b="0" dirty="0" err="1">
                <a:solidFill>
                  <a:srgbClr val="FFFFFF"/>
                </a:solidFill>
              </a:rPr>
              <a:t>nanoHUB</a:t>
            </a:r>
            <a:r>
              <a:rPr lang="en-US" sz="3400" b="0" dirty="0">
                <a:solidFill>
                  <a:srgbClr val="FFFFFF"/>
                </a:solidFill>
              </a:rPr>
              <a:t> Module</a:t>
            </a:r>
          </a:p>
        </p:txBody>
      </p:sp>
      <p:pic>
        <p:nvPicPr>
          <p:cNvPr id="3" name="Picture 2" descr="Graphical user interface, application&#10;&#10;Description automatically generated">
            <a:extLst>
              <a:ext uri="{FF2B5EF4-FFF2-40B4-BE49-F238E27FC236}">
                <a16:creationId xmlns:a16="http://schemas.microsoft.com/office/drawing/2014/main" id="{AE0B7FBD-9669-A64C-8B78-B704F343A606}"/>
              </a:ext>
            </a:extLst>
          </p:cNvPr>
          <p:cNvPicPr>
            <a:picLocks noChangeAspect="1"/>
          </p:cNvPicPr>
          <p:nvPr/>
        </p:nvPicPr>
        <p:blipFill>
          <a:blip r:embed="rId3"/>
          <a:stretch>
            <a:fillRect/>
          </a:stretch>
        </p:blipFill>
        <p:spPr>
          <a:xfrm>
            <a:off x="481737" y="2241893"/>
            <a:ext cx="4603595" cy="2903371"/>
          </a:xfrm>
          <a:prstGeom prst="rect">
            <a:avLst/>
          </a:prstGeom>
        </p:spPr>
      </p:pic>
      <p:sp>
        <p:nvSpPr>
          <p:cNvPr id="7" name="Rectangle 6">
            <a:extLst>
              <a:ext uri="{FF2B5EF4-FFF2-40B4-BE49-F238E27FC236}">
                <a16:creationId xmlns:a16="http://schemas.microsoft.com/office/drawing/2014/main" id="{749FBBF9-E94B-A646-A886-AF4B9A61B958}"/>
              </a:ext>
            </a:extLst>
          </p:cNvPr>
          <p:cNvSpPr/>
          <p:nvPr/>
        </p:nvSpPr>
        <p:spPr>
          <a:xfrm>
            <a:off x="2362203" y="1011240"/>
            <a:ext cx="5031634" cy="400110"/>
          </a:xfrm>
          <a:prstGeom prst="rect">
            <a:avLst/>
          </a:prstGeom>
        </p:spPr>
        <p:txBody>
          <a:bodyPr wrap="none">
            <a:spAutoFit/>
          </a:bodyPr>
          <a:lstStyle/>
          <a:p>
            <a:r>
              <a:rPr lang="en-US" sz="2000" dirty="0"/>
              <a:t>https://</a:t>
            </a:r>
            <a:r>
              <a:rPr lang="en-US" sz="2000" dirty="0" err="1"/>
              <a:t>nanohub.org</a:t>
            </a:r>
            <a:r>
              <a:rPr lang="en-US" sz="2000" dirty="0"/>
              <a:t>/resources/</a:t>
            </a:r>
            <a:r>
              <a:rPr lang="en-US" sz="2000" dirty="0" err="1"/>
              <a:t>prismspfmisfit</a:t>
            </a:r>
            <a:endParaRPr lang="en-US" sz="2000" dirty="0"/>
          </a:p>
        </p:txBody>
      </p:sp>
      <p:sp>
        <p:nvSpPr>
          <p:cNvPr id="9" name="TextBox 8">
            <a:extLst>
              <a:ext uri="{FF2B5EF4-FFF2-40B4-BE49-F238E27FC236}">
                <a16:creationId xmlns:a16="http://schemas.microsoft.com/office/drawing/2014/main" id="{75384E65-E4F3-2C49-9025-C36BE7456640}"/>
              </a:ext>
            </a:extLst>
          </p:cNvPr>
          <p:cNvSpPr txBox="1"/>
          <p:nvPr/>
        </p:nvSpPr>
        <p:spPr>
          <a:xfrm>
            <a:off x="247650" y="5259688"/>
            <a:ext cx="4909101" cy="307777"/>
          </a:xfrm>
          <a:prstGeom prst="rect">
            <a:avLst/>
          </a:prstGeom>
          <a:noFill/>
        </p:spPr>
        <p:txBody>
          <a:bodyPr wrap="none" rtlCol="0">
            <a:spAutoFit/>
          </a:bodyPr>
          <a:lstStyle/>
          <a:p>
            <a:r>
              <a:rPr lang="en-US" sz="1400" dirty="0"/>
              <a:t>*S. DeWitt (UM), N. Shuman (UC Davis), and S. Gentry (UC Davis)</a:t>
            </a:r>
          </a:p>
        </p:txBody>
      </p:sp>
      <p:sp>
        <p:nvSpPr>
          <p:cNvPr id="12" name="TextBox 11">
            <a:extLst>
              <a:ext uri="{FF2B5EF4-FFF2-40B4-BE49-F238E27FC236}">
                <a16:creationId xmlns:a16="http://schemas.microsoft.com/office/drawing/2014/main" id="{6055A3B8-0BE1-9A44-A4D2-DB6884131EC9}"/>
              </a:ext>
            </a:extLst>
          </p:cNvPr>
          <p:cNvSpPr txBox="1"/>
          <p:nvPr/>
        </p:nvSpPr>
        <p:spPr>
          <a:xfrm>
            <a:off x="247650" y="1695039"/>
            <a:ext cx="6286529" cy="400110"/>
          </a:xfrm>
          <a:prstGeom prst="rect">
            <a:avLst/>
          </a:prstGeom>
          <a:noFill/>
        </p:spPr>
        <p:txBody>
          <a:bodyPr wrap="none" rtlCol="0">
            <a:spAutoFit/>
          </a:bodyPr>
          <a:lstStyle/>
          <a:p>
            <a:r>
              <a:rPr lang="en-US" sz="2000" dirty="0"/>
              <a:t>PRISMS-PF: Equilibrium Shape for a Misfitting Precipitate* </a:t>
            </a:r>
            <a:endParaRPr lang="en-US" sz="1400" dirty="0"/>
          </a:p>
        </p:txBody>
      </p:sp>
      <p:sp>
        <p:nvSpPr>
          <p:cNvPr id="11" name="Rectangle 10">
            <a:extLst>
              <a:ext uri="{FF2B5EF4-FFF2-40B4-BE49-F238E27FC236}">
                <a16:creationId xmlns:a16="http://schemas.microsoft.com/office/drawing/2014/main" id="{23F66876-1211-D744-9155-BB756278BDAC}"/>
              </a:ext>
            </a:extLst>
          </p:cNvPr>
          <p:cNvSpPr/>
          <p:nvPr/>
        </p:nvSpPr>
        <p:spPr>
          <a:xfrm>
            <a:off x="5492832" y="2262417"/>
            <a:ext cx="3541083" cy="3754874"/>
          </a:xfrm>
          <a:prstGeom prst="rect">
            <a:avLst/>
          </a:prstGeom>
        </p:spPr>
        <p:txBody>
          <a:bodyPr wrap="square">
            <a:spAutoFit/>
          </a:bodyPr>
          <a:lstStyle/>
          <a:p>
            <a:pPr marL="285750" indent="-285750">
              <a:buFont typeface="Arial" panose="020B0604020202020204" pitchFamily="34" charset="0"/>
              <a:buChar char="•"/>
            </a:pPr>
            <a:r>
              <a:rPr lang="en-US" dirty="0"/>
              <a:t>2D equilibrium shape of a precipitate taking into account the effects of interfacial and strain energy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Targeted for classroom 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Recently optimized to include a low-fidelity option which produces a faster, preliminary calculation</a:t>
            </a:r>
          </a:p>
          <a:p>
            <a:endParaRPr lang="en-US" sz="2000" dirty="0"/>
          </a:p>
          <a:p>
            <a:endParaRPr lang="en-US" sz="2000" dirty="0"/>
          </a:p>
        </p:txBody>
      </p:sp>
      <p:pic>
        <p:nvPicPr>
          <p:cNvPr id="15" name="Picture 14" descr="Graphical user interface, text, application&#10;&#10;Description automatically generated">
            <a:extLst>
              <a:ext uri="{FF2B5EF4-FFF2-40B4-BE49-F238E27FC236}">
                <a16:creationId xmlns:a16="http://schemas.microsoft.com/office/drawing/2014/main" id="{0D8B7601-017E-5046-8734-1B6942B27C24}"/>
              </a:ext>
            </a:extLst>
          </p:cNvPr>
          <p:cNvPicPr>
            <a:picLocks noChangeAspect="1"/>
          </p:cNvPicPr>
          <p:nvPr/>
        </p:nvPicPr>
        <p:blipFill>
          <a:blip r:embed="rId4"/>
          <a:stretch>
            <a:fillRect/>
          </a:stretch>
        </p:blipFill>
        <p:spPr>
          <a:xfrm>
            <a:off x="5755868" y="5364032"/>
            <a:ext cx="3275938" cy="730967"/>
          </a:xfrm>
          <a:prstGeom prst="rect">
            <a:avLst/>
          </a:prstGeom>
        </p:spPr>
      </p:pic>
      <p:sp>
        <p:nvSpPr>
          <p:cNvPr id="10" name="Slide Number Placeholder 5">
            <a:extLst>
              <a:ext uri="{FF2B5EF4-FFF2-40B4-BE49-F238E27FC236}">
                <a16:creationId xmlns:a16="http://schemas.microsoft.com/office/drawing/2014/main" id="{6CADF9C5-4B62-A142-BBEA-DEDB9F49378D}"/>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38</a:t>
            </a:fld>
            <a:endParaRPr lang="en-US" dirty="0"/>
          </a:p>
        </p:txBody>
      </p:sp>
    </p:spTree>
    <p:extLst>
      <p:ext uri="{BB962C8B-B14F-4D97-AF65-F5344CB8AC3E}">
        <p14:creationId xmlns:p14="http://schemas.microsoft.com/office/powerpoint/2010/main" val="124412834"/>
      </p:ext>
    </p:extLst>
  </p:cSld>
  <p:clrMapOvr>
    <a:masterClrMapping/>
  </p:clrMapOvr>
  <p:timing>
    <p:tnLst>
      <p:par>
        <p:cTn id="1" dur="indefinite" restart="never" nodeType="tmRoot">
          <p:childTnLst>
            <p:par>
              <p:cTn id="2"/>
            </p:par>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39</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874938" y="192378"/>
            <a:ext cx="7394123"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Ongoing and Future Development</a:t>
            </a:r>
          </a:p>
        </p:txBody>
      </p:sp>
      <p:sp>
        <p:nvSpPr>
          <p:cNvPr id="2" name="Rectangle 1">
            <a:extLst>
              <a:ext uri="{FF2B5EF4-FFF2-40B4-BE49-F238E27FC236}">
                <a16:creationId xmlns:a16="http://schemas.microsoft.com/office/drawing/2014/main" id="{4AF0422E-6249-834E-A9E6-ACA6CC3023B0}"/>
              </a:ext>
            </a:extLst>
          </p:cNvPr>
          <p:cNvSpPr/>
          <p:nvPr/>
        </p:nvSpPr>
        <p:spPr>
          <a:xfrm>
            <a:off x="351063" y="1153282"/>
            <a:ext cx="8441872" cy="4760278"/>
          </a:xfrm>
          <a:prstGeom prst="rect">
            <a:avLst/>
          </a:prstGeom>
        </p:spPr>
        <p:txBody>
          <a:bodyPr wrap="square">
            <a:spAutoFit/>
          </a:bodyPr>
          <a:lstStyle/>
          <a:p>
            <a:pPr>
              <a:spcAft>
                <a:spcPts val="200"/>
              </a:spcAft>
            </a:pPr>
            <a:r>
              <a:rPr lang="en-US" u="sng" dirty="0"/>
              <a:t>Applications (ongoing development)</a:t>
            </a:r>
          </a:p>
          <a:p>
            <a:pPr marL="342900" indent="-342900">
              <a:spcAft>
                <a:spcPts val="200"/>
              </a:spcAft>
              <a:buFont typeface="Arial" panose="020B0604020202020204" pitchFamily="34" charset="0"/>
              <a:buChar char="•"/>
            </a:pPr>
            <a:r>
              <a:rPr lang="en-US" sz="1600" dirty="0">
                <a:highlight>
                  <a:srgbClr val="FFFF00"/>
                </a:highlight>
              </a:rPr>
              <a:t>Static recrystallization </a:t>
            </a:r>
            <a:r>
              <a:rPr lang="en-US" sz="1600" dirty="0"/>
              <a:t>(coupled with PRISMS-Plasticity)</a:t>
            </a:r>
          </a:p>
          <a:p>
            <a:pPr marL="342900" indent="-342900">
              <a:spcAft>
                <a:spcPts val="200"/>
              </a:spcAft>
              <a:buFont typeface="Arial" panose="020B0604020202020204" pitchFamily="34" charset="0"/>
              <a:buChar char="•"/>
            </a:pPr>
            <a:r>
              <a:rPr lang="en-US" sz="1600" dirty="0"/>
              <a:t>Additive manufacturing - Tom Flint (University of Manchester, UK), Bryan Kinzer (UM), Bonnie Whitney (WPI)</a:t>
            </a:r>
          </a:p>
          <a:p>
            <a:pPr marL="342900" indent="-342900">
              <a:spcAft>
                <a:spcPts val="200"/>
              </a:spcAft>
              <a:buFont typeface="Arial" panose="020B0604020202020204" pitchFamily="34" charset="0"/>
              <a:buChar char="•"/>
            </a:pPr>
            <a:r>
              <a:rPr lang="en-US" sz="1600" dirty="0"/>
              <a:t>Fluid dynamics - </a:t>
            </a:r>
            <a:r>
              <a:rPr lang="en-US" sz="1600" dirty="0" err="1"/>
              <a:t>Xianyue</a:t>
            </a:r>
            <a:r>
              <a:rPr lang="en-US" sz="1600" dirty="0">
                <a:solidFill>
                  <a:prstClr val="black"/>
                </a:solidFill>
              </a:rPr>
              <a:t> Liu (</a:t>
            </a:r>
            <a:r>
              <a:rPr lang="en-US" sz="1600" dirty="0" err="1">
                <a:solidFill>
                  <a:prstClr val="black"/>
                </a:solidFill>
              </a:rPr>
              <a:t>SUSTech</a:t>
            </a:r>
            <a:r>
              <a:rPr lang="en-US" sz="1600" dirty="0">
                <a:solidFill>
                  <a:prstClr val="black"/>
                </a:solidFill>
              </a:rPr>
              <a:t>, China)</a:t>
            </a:r>
            <a:endParaRPr lang="en-US" sz="1600" dirty="0"/>
          </a:p>
          <a:p>
            <a:pPr>
              <a:spcAft>
                <a:spcPts val="200"/>
              </a:spcAft>
            </a:pPr>
            <a:endParaRPr lang="en-US" u="sng" dirty="0"/>
          </a:p>
          <a:p>
            <a:pPr>
              <a:spcAft>
                <a:spcPts val="200"/>
              </a:spcAft>
            </a:pPr>
            <a:r>
              <a:rPr lang="en-US" u="sng" dirty="0"/>
              <a:t>Performance improvement</a:t>
            </a:r>
          </a:p>
          <a:p>
            <a:pPr marL="342900" indent="-342900">
              <a:spcAft>
                <a:spcPts val="200"/>
              </a:spcAft>
              <a:buFont typeface="Arial" panose="020B0604020202020204" pitchFamily="34" charset="0"/>
              <a:buChar char="•"/>
            </a:pPr>
            <a:r>
              <a:rPr lang="en-US" sz="1600" dirty="0"/>
              <a:t>Implementation of GPU acceleration capability</a:t>
            </a:r>
          </a:p>
          <a:p>
            <a:pPr marL="342900" indent="-342900">
              <a:spcAft>
                <a:spcPts val="200"/>
              </a:spcAft>
              <a:buFont typeface="Arial" panose="020B0604020202020204" pitchFamily="34" charset="0"/>
              <a:buChar char="•"/>
            </a:pPr>
            <a:r>
              <a:rPr lang="en-US" sz="1600" dirty="0"/>
              <a:t>Adaptive time-stepping</a:t>
            </a:r>
          </a:p>
          <a:p>
            <a:pPr marL="342900" indent="-342900">
              <a:spcAft>
                <a:spcPts val="200"/>
              </a:spcAft>
              <a:buFont typeface="Arial" panose="020B0604020202020204" pitchFamily="34" charset="0"/>
              <a:buChar char="•"/>
            </a:pPr>
            <a:r>
              <a:rPr lang="en-US" sz="1600" dirty="0"/>
              <a:t>Nonzero Neumann boundary conditions</a:t>
            </a:r>
          </a:p>
          <a:p>
            <a:pPr>
              <a:spcAft>
                <a:spcPts val="200"/>
              </a:spcAft>
            </a:pPr>
            <a:endParaRPr lang="en-US" sz="1600" dirty="0"/>
          </a:p>
          <a:p>
            <a:pPr>
              <a:spcAft>
                <a:spcPts val="200"/>
              </a:spcAft>
            </a:pPr>
            <a:r>
              <a:rPr lang="en-US" u="sng" dirty="0"/>
              <a:t>Integration and ease-of-use</a:t>
            </a:r>
          </a:p>
          <a:p>
            <a:pPr marL="342900" indent="-342900">
              <a:spcAft>
                <a:spcPts val="200"/>
              </a:spcAft>
              <a:buFont typeface="Arial" panose="020B0604020202020204" pitchFamily="34" charset="0"/>
              <a:buChar char="•"/>
            </a:pPr>
            <a:r>
              <a:rPr lang="en-US" sz="1600" dirty="0"/>
              <a:t>Integration with Thermo-Calc for direct access databases that contain thermodynamic and kinetic information</a:t>
            </a:r>
          </a:p>
          <a:p>
            <a:pPr marL="342900" indent="-342900">
              <a:spcAft>
                <a:spcPts val="200"/>
              </a:spcAft>
              <a:buFont typeface="Arial" panose="020B0604020202020204" pitchFamily="34" charset="0"/>
              <a:buChar char="•"/>
            </a:pPr>
            <a:r>
              <a:rPr lang="en-US" sz="1600" dirty="0"/>
              <a:t>Integration with CASM for loading free energy surfaces </a:t>
            </a:r>
          </a:p>
          <a:p>
            <a:pPr marL="342900" indent="-342900">
              <a:spcAft>
                <a:spcPts val="200"/>
              </a:spcAft>
              <a:buFont typeface="Arial" panose="020B0604020202020204" pitchFamily="34" charset="0"/>
              <a:buChar char="•"/>
            </a:pPr>
            <a:r>
              <a:rPr lang="en-US" sz="1600" dirty="0"/>
              <a:t>Adding integration with Materials Commons to existing </a:t>
            </a:r>
            <a:r>
              <a:rPr lang="en-US" sz="1600" dirty="0" err="1"/>
              <a:t>NanoHUB</a:t>
            </a:r>
            <a:r>
              <a:rPr lang="en-US" sz="1600" dirty="0"/>
              <a:t> tool</a:t>
            </a:r>
          </a:p>
          <a:p>
            <a:pPr marL="342900" indent="-342900">
              <a:spcAft>
                <a:spcPts val="200"/>
              </a:spcAft>
              <a:buFont typeface="Arial" panose="020B0604020202020204" pitchFamily="34" charset="0"/>
              <a:buChar char="•"/>
            </a:pPr>
            <a:r>
              <a:rPr lang="en-US" sz="1600" dirty="0"/>
              <a:t>Expand postprocessing suite</a:t>
            </a:r>
          </a:p>
        </p:txBody>
      </p:sp>
      <p:sp>
        <p:nvSpPr>
          <p:cNvPr id="5" name="Slide Number Placeholder 5">
            <a:extLst>
              <a:ext uri="{FF2B5EF4-FFF2-40B4-BE49-F238E27FC236}">
                <a16:creationId xmlns:a16="http://schemas.microsoft.com/office/drawing/2014/main" id="{C4019CF6-4FA4-224F-919B-0E13ABF3414B}"/>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39</a:t>
            </a:fld>
            <a:endParaRPr lang="en-US" dirty="0"/>
          </a:p>
        </p:txBody>
      </p:sp>
    </p:spTree>
    <p:extLst>
      <p:ext uri="{BB962C8B-B14F-4D97-AF65-F5344CB8AC3E}">
        <p14:creationId xmlns:p14="http://schemas.microsoft.com/office/powerpoint/2010/main" val="1447761973"/>
      </p:ext>
    </p:extLst>
  </p:cSld>
  <p:clrMapOvr>
    <a:masterClrMapping/>
  </p:clrMapOvr>
  <p:timing>
    <p:tnLst>
      <p:par>
        <p:cTn id="1" dur="indefinite" restart="never" nodeType="tmRoot">
          <p:childTnLst>
            <p:par>
              <p:cTn id="2"/>
            </p:par>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defTabSz="457136">
              <a:defRPr/>
            </a:pPr>
            <a:fld id="{4FAB73BC-B049-4115-A692-8D63A059BFB8}" type="slidenum">
              <a:rPr lang="en-US">
                <a:latin typeface="Calibri"/>
              </a:rPr>
              <a:pPr defTabSz="457136">
                <a:defRPr/>
              </a:pPr>
              <a:t>4</a:t>
            </a:fld>
            <a:endParaRPr lang="en-US" dirty="0">
              <a:latin typeface="Calibri"/>
            </a:endParaRPr>
          </a:p>
        </p:txBody>
      </p:sp>
      <p:sp>
        <p:nvSpPr>
          <p:cNvPr id="64" name="Title 1">
            <a:extLst>
              <a:ext uri="{FF2B5EF4-FFF2-40B4-BE49-F238E27FC236}">
                <a16:creationId xmlns:a16="http://schemas.microsoft.com/office/drawing/2014/main" id="{C7BCEBDA-A3D4-3644-9F38-85E0340EBAA9}"/>
              </a:ext>
            </a:extLst>
          </p:cNvPr>
          <p:cNvSpPr>
            <a:spLocks noGrp="1"/>
          </p:cNvSpPr>
          <p:nvPr>
            <p:ph type="ctrTitle"/>
          </p:nvPr>
        </p:nvSpPr>
        <p:spPr>
          <a:xfrm>
            <a:off x="685800" y="892209"/>
            <a:ext cx="7772400" cy="518107"/>
          </a:xfrm>
        </p:spPr>
        <p:txBody>
          <a:bodyPr>
            <a:normAutofit fontScale="90000"/>
          </a:bodyPr>
          <a:lstStyle/>
          <a:p>
            <a:r>
              <a:rPr lang="en-US" sz="3600" b="0" dirty="0">
                <a:solidFill>
                  <a:srgbClr val="FFFFFF"/>
                </a:solidFill>
              </a:rPr>
              <a:t>Funding and Computational Resources</a:t>
            </a:r>
          </a:p>
        </p:txBody>
      </p:sp>
      <p:pic>
        <p:nvPicPr>
          <p:cNvPr id="67" name="Picture 66" descr="US_dept_of_Energy_logo.png">
            <a:extLst>
              <a:ext uri="{FF2B5EF4-FFF2-40B4-BE49-F238E27FC236}">
                <a16:creationId xmlns:a16="http://schemas.microsoft.com/office/drawing/2014/main" id="{8C5AFE2C-4323-0B47-9FB2-71FBFE0DC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492" y="1892798"/>
            <a:ext cx="5186265" cy="869102"/>
          </a:xfrm>
          <a:prstGeom prst="rect">
            <a:avLst/>
          </a:prstGeom>
        </p:spPr>
      </p:pic>
      <p:pic>
        <p:nvPicPr>
          <p:cNvPr id="71" name="Picture 70">
            <a:extLst>
              <a:ext uri="{FF2B5EF4-FFF2-40B4-BE49-F238E27FC236}">
                <a16:creationId xmlns:a16="http://schemas.microsoft.com/office/drawing/2014/main" id="{E8B70CB3-5EC7-8F4D-96D2-4D7C38F0B65A}"/>
              </a:ext>
            </a:extLst>
          </p:cNvPr>
          <p:cNvPicPr>
            <a:picLocks noChangeAspect="1"/>
          </p:cNvPicPr>
          <p:nvPr/>
        </p:nvPicPr>
        <p:blipFill>
          <a:blip r:embed="rId4"/>
          <a:stretch>
            <a:fillRect/>
          </a:stretch>
        </p:blipFill>
        <p:spPr>
          <a:xfrm>
            <a:off x="2255532" y="3646613"/>
            <a:ext cx="1864188" cy="642824"/>
          </a:xfrm>
          <a:prstGeom prst="rect">
            <a:avLst/>
          </a:prstGeom>
        </p:spPr>
      </p:pic>
      <p:pic>
        <p:nvPicPr>
          <p:cNvPr id="73" name="Picture 2">
            <a:extLst>
              <a:ext uri="{FF2B5EF4-FFF2-40B4-BE49-F238E27FC236}">
                <a16:creationId xmlns:a16="http://schemas.microsoft.com/office/drawing/2014/main" id="{87F83F6B-8EFF-CF46-824E-434DECE96C1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23688" y="4708898"/>
            <a:ext cx="2717972" cy="5126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Text&#10;&#10;Description automatically generated">
            <a:extLst>
              <a:ext uri="{FF2B5EF4-FFF2-40B4-BE49-F238E27FC236}">
                <a16:creationId xmlns:a16="http://schemas.microsoft.com/office/drawing/2014/main" id="{0E1027D8-E6AC-8A41-B37A-CA19B9A85BA5}"/>
              </a:ext>
            </a:extLst>
          </p:cNvPr>
          <p:cNvPicPr>
            <a:picLocks noChangeAspect="1"/>
          </p:cNvPicPr>
          <p:nvPr/>
        </p:nvPicPr>
        <p:blipFill>
          <a:blip r:embed="rId6"/>
          <a:stretch>
            <a:fillRect/>
          </a:stretch>
        </p:blipFill>
        <p:spPr>
          <a:xfrm>
            <a:off x="5060607" y="3602716"/>
            <a:ext cx="2205781" cy="836257"/>
          </a:xfrm>
          <a:prstGeom prst="rect">
            <a:avLst/>
          </a:prstGeom>
        </p:spPr>
      </p:pic>
      <p:sp>
        <p:nvSpPr>
          <p:cNvPr id="22" name="Rectangle 21">
            <a:extLst>
              <a:ext uri="{FF2B5EF4-FFF2-40B4-BE49-F238E27FC236}">
                <a16:creationId xmlns:a16="http://schemas.microsoft.com/office/drawing/2014/main" id="{92058CC6-5992-CE4F-98C8-496956E1EE55}"/>
              </a:ext>
            </a:extLst>
          </p:cNvPr>
          <p:cNvSpPr/>
          <p:nvPr/>
        </p:nvSpPr>
        <p:spPr>
          <a:xfrm>
            <a:off x="3243303" y="2797993"/>
            <a:ext cx="2657394" cy="369332"/>
          </a:xfrm>
          <a:prstGeom prst="rect">
            <a:avLst/>
          </a:prstGeom>
        </p:spPr>
        <p:txBody>
          <a:bodyPr wrap="none">
            <a:spAutoFit/>
          </a:bodyPr>
          <a:lstStyle/>
          <a:p>
            <a:pPr defTabSz="457136"/>
            <a:r>
              <a:rPr lang="en-US" dirty="0">
                <a:solidFill>
                  <a:prstClr val="black"/>
                </a:solidFill>
                <a:latin typeface="Calibri"/>
              </a:rPr>
              <a:t>Award No.: DE-SC0008637</a:t>
            </a:r>
          </a:p>
        </p:txBody>
      </p:sp>
      <p:sp>
        <p:nvSpPr>
          <p:cNvPr id="9" name="Title 1">
            <a:extLst>
              <a:ext uri="{FF2B5EF4-FFF2-40B4-BE49-F238E27FC236}">
                <a16:creationId xmlns:a16="http://schemas.microsoft.com/office/drawing/2014/main" id="{88EB5367-24DC-524A-B590-27180DD6F6A3}"/>
              </a:ext>
            </a:extLst>
          </p:cNvPr>
          <p:cNvSpPr txBox="1">
            <a:spLocks/>
          </p:cNvSpPr>
          <p:nvPr/>
        </p:nvSpPr>
        <p:spPr bwMode="auto">
          <a:xfrm>
            <a:off x="685800" y="190799"/>
            <a:ext cx="7772400"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90000" lnSpcReduction="200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Funding and Computational Resources</a:t>
            </a:r>
          </a:p>
        </p:txBody>
      </p:sp>
    </p:spTree>
    <p:extLst>
      <p:ext uri="{BB962C8B-B14F-4D97-AF65-F5344CB8AC3E}">
        <p14:creationId xmlns:p14="http://schemas.microsoft.com/office/powerpoint/2010/main" val="769404329"/>
      </p:ext>
    </p:extLst>
  </p:cSld>
  <p:clrMapOvr>
    <a:masterClrMapping/>
  </p:clrMapOvr>
  <p:timing>
    <p:tnLst>
      <p:par>
        <p:cTn id="1" dur="indefinite" restart="never" nodeType="tmRoot">
          <p:childTnLst>
            <p:par>
              <p:cTn id="2"/>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40</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85800" y="211002"/>
            <a:ext cx="7772400"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Autofit/>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Community support</a:t>
            </a:r>
          </a:p>
        </p:txBody>
      </p:sp>
      <p:pic>
        <p:nvPicPr>
          <p:cNvPr id="6" name="Picture 5">
            <a:extLst>
              <a:ext uri="{FF2B5EF4-FFF2-40B4-BE49-F238E27FC236}">
                <a16:creationId xmlns:a16="http://schemas.microsoft.com/office/drawing/2014/main" id="{EDDBC3C0-2DEF-8542-9CB5-B16BB87C8CB5}"/>
              </a:ext>
            </a:extLst>
          </p:cNvPr>
          <p:cNvPicPr>
            <a:picLocks noChangeAspect="1"/>
          </p:cNvPicPr>
          <p:nvPr/>
        </p:nvPicPr>
        <p:blipFill rotWithShape="1">
          <a:blip r:embed="rId3"/>
          <a:srcRect r="1295"/>
          <a:stretch/>
        </p:blipFill>
        <p:spPr>
          <a:xfrm>
            <a:off x="1254564" y="1918271"/>
            <a:ext cx="2300374" cy="1432360"/>
          </a:xfrm>
          <a:prstGeom prst="rect">
            <a:avLst/>
          </a:prstGeom>
          <a:ln>
            <a:solidFill>
              <a:schemeClr val="tx1"/>
            </a:solidFill>
          </a:ln>
        </p:spPr>
      </p:pic>
      <p:pic>
        <p:nvPicPr>
          <p:cNvPr id="7" name="Picture 6">
            <a:extLst>
              <a:ext uri="{FF2B5EF4-FFF2-40B4-BE49-F238E27FC236}">
                <a16:creationId xmlns:a16="http://schemas.microsoft.com/office/drawing/2014/main" id="{949D2168-75BB-634D-B021-C6EE9932B6E4}"/>
              </a:ext>
            </a:extLst>
          </p:cNvPr>
          <p:cNvPicPr>
            <a:picLocks noChangeAspect="1"/>
          </p:cNvPicPr>
          <p:nvPr/>
        </p:nvPicPr>
        <p:blipFill rotWithShape="1">
          <a:blip r:embed="rId4"/>
          <a:srcRect b="4401"/>
          <a:stretch/>
        </p:blipFill>
        <p:spPr>
          <a:xfrm>
            <a:off x="4585252" y="1918271"/>
            <a:ext cx="2335597" cy="1432360"/>
          </a:xfrm>
          <a:prstGeom prst="rect">
            <a:avLst/>
          </a:prstGeom>
          <a:ln>
            <a:solidFill>
              <a:schemeClr val="tx1"/>
            </a:solidFill>
          </a:ln>
        </p:spPr>
      </p:pic>
      <p:sp>
        <p:nvSpPr>
          <p:cNvPr id="2" name="Rectangle 1">
            <a:extLst>
              <a:ext uri="{FF2B5EF4-FFF2-40B4-BE49-F238E27FC236}">
                <a16:creationId xmlns:a16="http://schemas.microsoft.com/office/drawing/2014/main" id="{CDE45CE3-5456-2049-823C-5A4643EC4A1F}"/>
              </a:ext>
            </a:extLst>
          </p:cNvPr>
          <p:cNvSpPr/>
          <p:nvPr/>
        </p:nvSpPr>
        <p:spPr>
          <a:xfrm>
            <a:off x="3043751" y="1267803"/>
            <a:ext cx="3028393" cy="523220"/>
          </a:xfrm>
          <a:prstGeom prst="rect">
            <a:avLst/>
          </a:prstGeom>
        </p:spPr>
        <p:txBody>
          <a:bodyPr wrap="none">
            <a:spAutoFit/>
          </a:bodyPr>
          <a:lstStyle/>
          <a:p>
            <a:r>
              <a:rPr lang="en-US" sz="2800" dirty="0"/>
              <a:t>Online user manual</a:t>
            </a:r>
          </a:p>
        </p:txBody>
      </p:sp>
      <p:sp>
        <p:nvSpPr>
          <p:cNvPr id="8" name="Rectangle 7">
            <a:extLst>
              <a:ext uri="{FF2B5EF4-FFF2-40B4-BE49-F238E27FC236}">
                <a16:creationId xmlns:a16="http://schemas.microsoft.com/office/drawing/2014/main" id="{F6742B50-F4DC-5A48-9A7D-FCD5957E2C17}"/>
              </a:ext>
            </a:extLst>
          </p:cNvPr>
          <p:cNvSpPr/>
          <p:nvPr/>
        </p:nvSpPr>
        <p:spPr>
          <a:xfrm>
            <a:off x="751067" y="3503287"/>
            <a:ext cx="2963888" cy="769441"/>
          </a:xfrm>
          <a:prstGeom prst="rect">
            <a:avLst/>
          </a:prstGeom>
        </p:spPr>
        <p:txBody>
          <a:bodyPr wrap="none">
            <a:spAutoFit/>
          </a:bodyPr>
          <a:lstStyle/>
          <a:p>
            <a:r>
              <a:rPr lang="en-US" sz="2400" dirty="0"/>
              <a:t>Online message board</a:t>
            </a:r>
          </a:p>
          <a:p>
            <a:r>
              <a:rPr lang="en-US" sz="2000" dirty="0"/>
              <a:t>( &gt; 100 registered users) </a:t>
            </a:r>
          </a:p>
        </p:txBody>
      </p:sp>
      <p:pic>
        <p:nvPicPr>
          <p:cNvPr id="9" name="Picture 8" descr="Graphical user interface, text, application&#10;&#10;Description automatically generated">
            <a:extLst>
              <a:ext uri="{FF2B5EF4-FFF2-40B4-BE49-F238E27FC236}">
                <a16:creationId xmlns:a16="http://schemas.microsoft.com/office/drawing/2014/main" id="{613B368F-E024-C244-AA5C-71296DCC3AE6}"/>
              </a:ext>
            </a:extLst>
          </p:cNvPr>
          <p:cNvPicPr>
            <a:picLocks noChangeAspect="1"/>
          </p:cNvPicPr>
          <p:nvPr/>
        </p:nvPicPr>
        <p:blipFill>
          <a:blip r:embed="rId5"/>
          <a:stretch>
            <a:fillRect/>
          </a:stretch>
        </p:blipFill>
        <p:spPr>
          <a:xfrm>
            <a:off x="867307" y="4505920"/>
            <a:ext cx="3074889" cy="1238251"/>
          </a:xfrm>
          <a:prstGeom prst="rect">
            <a:avLst/>
          </a:prstGeom>
        </p:spPr>
      </p:pic>
      <p:sp>
        <p:nvSpPr>
          <p:cNvPr id="11" name="Rectangle 10">
            <a:extLst>
              <a:ext uri="{FF2B5EF4-FFF2-40B4-BE49-F238E27FC236}">
                <a16:creationId xmlns:a16="http://schemas.microsoft.com/office/drawing/2014/main" id="{5C80A492-5730-9246-8F68-F172BC865BF4}"/>
              </a:ext>
            </a:extLst>
          </p:cNvPr>
          <p:cNvSpPr/>
          <p:nvPr/>
        </p:nvSpPr>
        <p:spPr>
          <a:xfrm>
            <a:off x="4585252" y="3634811"/>
            <a:ext cx="3209533" cy="830997"/>
          </a:xfrm>
          <a:prstGeom prst="rect">
            <a:avLst/>
          </a:prstGeom>
        </p:spPr>
        <p:txBody>
          <a:bodyPr wrap="none">
            <a:spAutoFit/>
          </a:bodyPr>
          <a:lstStyle/>
          <a:p>
            <a:pPr algn="ctr"/>
            <a:r>
              <a:rPr lang="en-US" sz="2400" dirty="0"/>
              <a:t>Phase-Field Community </a:t>
            </a:r>
          </a:p>
          <a:p>
            <a:pPr algn="ctr"/>
            <a:r>
              <a:rPr lang="en-US" sz="2400" dirty="0"/>
              <a:t>of Practice (NEW)</a:t>
            </a:r>
          </a:p>
        </p:txBody>
      </p:sp>
      <p:pic>
        <p:nvPicPr>
          <p:cNvPr id="17" name="Picture 16" descr="Graphical user interface, text, application, email&#10;&#10;Description automatically generated">
            <a:extLst>
              <a:ext uri="{FF2B5EF4-FFF2-40B4-BE49-F238E27FC236}">
                <a16:creationId xmlns:a16="http://schemas.microsoft.com/office/drawing/2014/main" id="{4FB23361-F68D-8447-9A1E-81FA6B78635B}"/>
              </a:ext>
            </a:extLst>
          </p:cNvPr>
          <p:cNvPicPr>
            <a:picLocks noChangeAspect="1"/>
          </p:cNvPicPr>
          <p:nvPr/>
        </p:nvPicPr>
        <p:blipFill>
          <a:blip r:embed="rId6"/>
          <a:stretch>
            <a:fillRect/>
          </a:stretch>
        </p:blipFill>
        <p:spPr>
          <a:xfrm>
            <a:off x="4572000" y="4539794"/>
            <a:ext cx="3358242" cy="1363793"/>
          </a:xfrm>
          <a:prstGeom prst="rect">
            <a:avLst/>
          </a:prstGeom>
        </p:spPr>
      </p:pic>
      <p:sp>
        <p:nvSpPr>
          <p:cNvPr id="12" name="Slide Number Placeholder 5">
            <a:extLst>
              <a:ext uri="{FF2B5EF4-FFF2-40B4-BE49-F238E27FC236}">
                <a16:creationId xmlns:a16="http://schemas.microsoft.com/office/drawing/2014/main" id="{86676273-EFD1-4640-9DC8-9B7BDDCA55E3}"/>
              </a:ext>
            </a:extLst>
          </p:cNvPr>
          <p:cNvSpPr txBox="1">
            <a:spLocks/>
          </p:cNvSpPr>
          <p:nvPr/>
        </p:nvSpPr>
        <p:spPr>
          <a:xfrm>
            <a:off x="8583529" y="5814606"/>
            <a:ext cx="51097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485A5B-CC9D-6F4C-885F-5DCDA1F46E84}" type="slidenum">
              <a:rPr lang="en-US" smtClean="0"/>
              <a:pPr/>
              <a:t>40</a:t>
            </a:fld>
            <a:endParaRPr lang="en-US" dirty="0"/>
          </a:p>
        </p:txBody>
      </p:sp>
    </p:spTree>
    <p:extLst>
      <p:ext uri="{BB962C8B-B14F-4D97-AF65-F5344CB8AC3E}">
        <p14:creationId xmlns:p14="http://schemas.microsoft.com/office/powerpoint/2010/main" val="72545551"/>
      </p:ext>
    </p:extLst>
  </p:cSld>
  <p:clrMapOvr>
    <a:masterClrMapping/>
  </p:clrMapOvr>
  <p:timing>
    <p:tnLst>
      <p:par>
        <p:cTn id="1" dur="indefinite" restart="never" nodeType="tmRoot">
          <p:childTnLst>
            <p:par>
              <p:cTn id="2"/>
            </p:par>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Three Types of PRISMS-PF Users</a:t>
            </a:r>
          </a:p>
        </p:txBody>
      </p:sp>
      <p:sp>
        <p:nvSpPr>
          <p:cNvPr id="4" name="Slide Number Placeholder 5">
            <a:extLst>
              <a:ext uri="{FF2B5EF4-FFF2-40B4-BE49-F238E27FC236}">
                <a16:creationId xmlns:a16="http://schemas.microsoft.com/office/drawing/2014/main" id="{E4C10D7A-F9C3-4745-8068-F7832869DF0E}"/>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41</a:t>
            </a:fld>
            <a:endParaRPr lang="en-US" dirty="0"/>
          </a:p>
        </p:txBody>
      </p:sp>
      <p:sp>
        <p:nvSpPr>
          <p:cNvPr id="7" name="TextBox 6">
            <a:extLst>
              <a:ext uri="{FF2B5EF4-FFF2-40B4-BE49-F238E27FC236}">
                <a16:creationId xmlns:a16="http://schemas.microsoft.com/office/drawing/2014/main" id="{AF2508CC-2564-A74F-9A7C-7B435E69CB67}"/>
              </a:ext>
            </a:extLst>
          </p:cNvPr>
          <p:cNvSpPr txBox="1"/>
          <p:nvPr/>
        </p:nvSpPr>
        <p:spPr>
          <a:xfrm>
            <a:off x="580683" y="1104900"/>
            <a:ext cx="8340802" cy="4867999"/>
          </a:xfrm>
          <a:prstGeom prst="rect">
            <a:avLst/>
          </a:prstGeom>
          <a:noFill/>
        </p:spPr>
        <p:txBody>
          <a:bodyPr wrap="square" rtlCol="0">
            <a:spAutoFit/>
          </a:bodyPr>
          <a:lstStyle/>
          <a:p>
            <a:pPr marL="457200" indent="-457200">
              <a:spcAft>
                <a:spcPts val="200"/>
              </a:spcAft>
              <a:buFont typeface="+mj-lt"/>
              <a:buAutoNum type="arabicPeriod"/>
            </a:pPr>
            <a:r>
              <a:rPr lang="en-US" sz="2800" dirty="0"/>
              <a:t>Using pre-built applications</a:t>
            </a:r>
          </a:p>
          <a:p>
            <a:pPr marL="742886" lvl="1" indent="-285750">
              <a:spcAft>
                <a:spcPts val="200"/>
              </a:spcAft>
              <a:buFont typeface="Wingdings" pitchFamily="2" charset="2"/>
              <a:buChar char="§"/>
            </a:pPr>
            <a:r>
              <a:rPr lang="en-US" sz="2000" dirty="0"/>
              <a:t>Modifying simulation parameters, boundary conditions, initial conditions. </a:t>
            </a:r>
          </a:p>
          <a:p>
            <a:pPr marL="742886" lvl="1" indent="-285750">
              <a:spcAft>
                <a:spcPts val="200"/>
              </a:spcAft>
              <a:buFont typeface="Wingdings" pitchFamily="2" charset="2"/>
              <a:buChar char="§"/>
            </a:pPr>
            <a:r>
              <a:rPr lang="en-US" sz="2000" dirty="0"/>
              <a:t>No C++ or </a:t>
            </a:r>
            <a:r>
              <a:rPr lang="en-US" sz="2000" dirty="0" err="1"/>
              <a:t>deal.II</a:t>
            </a:r>
            <a:r>
              <a:rPr lang="en-US" sz="2000" dirty="0"/>
              <a:t> knowledge required</a:t>
            </a:r>
          </a:p>
          <a:p>
            <a:pPr marL="742886" lvl="1" indent="-285750">
              <a:spcAft>
                <a:spcPts val="200"/>
              </a:spcAft>
              <a:buFont typeface="Wingdings" pitchFamily="2" charset="2"/>
              <a:buChar char="§"/>
            </a:pPr>
            <a:endParaRPr lang="en-US" sz="2400" dirty="0"/>
          </a:p>
          <a:p>
            <a:pPr marL="457200" indent="-457200">
              <a:spcAft>
                <a:spcPts val="200"/>
              </a:spcAft>
              <a:buFont typeface="+mj-lt"/>
              <a:buAutoNum type="arabicPeriod"/>
            </a:pPr>
            <a:r>
              <a:rPr lang="en-US" sz="2800" dirty="0"/>
              <a:t>Creating new applications</a:t>
            </a:r>
          </a:p>
          <a:p>
            <a:pPr marL="742886" lvl="1" indent="-285750">
              <a:spcAft>
                <a:spcPts val="200"/>
              </a:spcAft>
              <a:buFont typeface="Wingdings" pitchFamily="2" charset="2"/>
              <a:buChar char="§"/>
            </a:pPr>
            <a:r>
              <a:rPr lang="en-US" sz="2000" dirty="0"/>
              <a:t>Implementing governing equations and defining model parameters</a:t>
            </a:r>
          </a:p>
          <a:p>
            <a:pPr marL="742886" lvl="1" indent="-285750">
              <a:spcAft>
                <a:spcPts val="200"/>
              </a:spcAft>
              <a:buFont typeface="Wingdings" pitchFamily="2" charset="2"/>
              <a:buChar char="§"/>
            </a:pPr>
            <a:r>
              <a:rPr lang="en-US" sz="2000" dirty="0"/>
              <a:t>Basic C++ knowledge required</a:t>
            </a:r>
          </a:p>
          <a:p>
            <a:pPr marL="742886" lvl="1" indent="-285750">
              <a:spcAft>
                <a:spcPts val="200"/>
              </a:spcAft>
              <a:buFont typeface="Wingdings" pitchFamily="2" charset="2"/>
              <a:buChar char="§"/>
            </a:pPr>
            <a:r>
              <a:rPr lang="en-US" sz="2000" dirty="0"/>
              <a:t>No </a:t>
            </a:r>
            <a:r>
              <a:rPr lang="en-US" sz="2000" dirty="0" err="1"/>
              <a:t>deal.II</a:t>
            </a:r>
            <a:r>
              <a:rPr lang="en-US" sz="2000" dirty="0"/>
              <a:t> knowledge required</a:t>
            </a:r>
          </a:p>
          <a:p>
            <a:pPr marL="742886" lvl="1" indent="-285750">
              <a:spcAft>
                <a:spcPts val="200"/>
              </a:spcAft>
              <a:buFont typeface="Wingdings" pitchFamily="2" charset="2"/>
              <a:buChar char="§"/>
            </a:pPr>
            <a:endParaRPr lang="en-US" sz="2400" dirty="0"/>
          </a:p>
          <a:p>
            <a:pPr marL="457200" indent="-457200">
              <a:spcAft>
                <a:spcPts val="200"/>
              </a:spcAft>
              <a:buFont typeface="+mj-lt"/>
              <a:buAutoNum type="arabicPeriod"/>
            </a:pPr>
            <a:r>
              <a:rPr lang="en-US" sz="2800" dirty="0"/>
              <a:t>Developing new features and functionalities </a:t>
            </a:r>
          </a:p>
          <a:p>
            <a:pPr marL="742886" lvl="1" indent="-285750">
              <a:spcAft>
                <a:spcPts val="200"/>
              </a:spcAft>
              <a:buFont typeface="Wingdings" pitchFamily="2" charset="2"/>
              <a:buChar char="§"/>
            </a:pPr>
            <a:r>
              <a:rPr lang="en-US" sz="2000" dirty="0"/>
              <a:t>Editing the core </a:t>
            </a:r>
            <a:r>
              <a:rPr lang="en-US" sz="2000" dirty="0" err="1"/>
              <a:t>libary</a:t>
            </a:r>
            <a:endParaRPr lang="en-US" sz="2000" dirty="0"/>
          </a:p>
          <a:p>
            <a:pPr marL="742886" lvl="1" indent="-285750">
              <a:spcAft>
                <a:spcPts val="800"/>
              </a:spcAft>
              <a:buFont typeface="Wingdings" pitchFamily="2" charset="2"/>
              <a:buChar char="§"/>
            </a:pPr>
            <a:r>
              <a:rPr lang="en-US" sz="2000" dirty="0"/>
              <a:t>Knowledge of C++ and </a:t>
            </a:r>
            <a:r>
              <a:rPr lang="en-US" sz="2000" dirty="0" err="1"/>
              <a:t>deal.II</a:t>
            </a:r>
            <a:r>
              <a:rPr lang="en-US" sz="2000" dirty="0"/>
              <a:t> required</a:t>
            </a:r>
          </a:p>
        </p:txBody>
      </p:sp>
    </p:spTree>
    <p:extLst>
      <p:ext uri="{BB962C8B-B14F-4D97-AF65-F5344CB8AC3E}">
        <p14:creationId xmlns:p14="http://schemas.microsoft.com/office/powerpoint/2010/main" val="1718574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PRISMS-PF</a:t>
            </a:r>
          </a:p>
        </p:txBody>
      </p:sp>
      <p:sp>
        <p:nvSpPr>
          <p:cNvPr id="4" name="Slide Number Placeholder 3"/>
          <p:cNvSpPr>
            <a:spLocks noGrp="1"/>
          </p:cNvSpPr>
          <p:nvPr>
            <p:ph type="sldNum" sz="quarter" idx="12"/>
          </p:nvPr>
        </p:nvSpPr>
        <p:spPr/>
        <p:txBody>
          <a:bodyPr/>
          <a:lstStyle/>
          <a:p>
            <a:fld id="{FB3629C5-69DA-3F4C-931B-84723845863B}" type="slidenum">
              <a:rPr lang="en-US" smtClean="0"/>
              <a:t>42</a:t>
            </a:fld>
            <a:endParaRPr lang="en-US"/>
          </a:p>
        </p:txBody>
      </p:sp>
      <p:sp>
        <p:nvSpPr>
          <p:cNvPr id="5" name="Content Placeholder 2"/>
          <p:cNvSpPr>
            <a:spLocks noGrp="1"/>
          </p:cNvSpPr>
          <p:nvPr>
            <p:ph idx="1"/>
          </p:nvPr>
        </p:nvSpPr>
        <p:spPr>
          <a:xfrm>
            <a:off x="457200" y="1333981"/>
            <a:ext cx="8229600" cy="4525963"/>
          </a:xfrm>
        </p:spPr>
        <p:txBody>
          <a:bodyPr>
            <a:normAutofit fontScale="92500" lnSpcReduction="20000"/>
          </a:bodyPr>
          <a:lstStyle/>
          <a:p>
            <a:r>
              <a:rPr lang="en-US" sz="2800" dirty="0"/>
              <a:t>Core library</a:t>
            </a:r>
          </a:p>
          <a:p>
            <a:pPr lvl="1"/>
            <a:r>
              <a:rPr lang="en-US" sz="2400" dirty="0"/>
              <a:t>Generates mesh, does the finite element calculation, outputs files, etc.</a:t>
            </a:r>
          </a:p>
          <a:p>
            <a:r>
              <a:rPr lang="en-US" sz="2800" dirty="0"/>
              <a:t>Apps</a:t>
            </a:r>
          </a:p>
          <a:p>
            <a:pPr lvl="1"/>
            <a:r>
              <a:rPr lang="en-US" sz="2400" dirty="0"/>
              <a:t>Each app is a directory that contains an input file and some application files</a:t>
            </a:r>
          </a:p>
          <a:p>
            <a:pPr lvl="2"/>
            <a:r>
              <a:rPr lang="en-US" sz="1800" dirty="0"/>
              <a:t>Governing equations, boundary conditions, initial conditions, numerical and model parameters, </a:t>
            </a:r>
            <a:r>
              <a:rPr lang="en-US" sz="1800" dirty="0" err="1"/>
              <a:t>postprocessing</a:t>
            </a:r>
            <a:r>
              <a:rPr lang="en-US" sz="1800" dirty="0"/>
              <a:t> expressions</a:t>
            </a:r>
          </a:p>
          <a:p>
            <a:pPr lvl="1"/>
            <a:r>
              <a:rPr lang="en-US" sz="2400" dirty="0"/>
              <a:t>Using an app requires no C++ experience (parsed text input file)</a:t>
            </a:r>
          </a:p>
          <a:p>
            <a:pPr lvl="1"/>
            <a:r>
              <a:rPr lang="en-US" sz="2400" dirty="0"/>
              <a:t>Developing an app requires minimal C++ experience and no FEM experience</a:t>
            </a:r>
          </a:p>
          <a:p>
            <a:r>
              <a:rPr lang="en-US" sz="2800" dirty="0"/>
              <a:t>Tests</a:t>
            </a:r>
          </a:p>
          <a:p>
            <a:pPr lvl="1"/>
            <a:r>
              <a:rPr lang="en-US" sz="2400" dirty="0"/>
              <a:t>Suite of unit and regression tests</a:t>
            </a:r>
          </a:p>
          <a:p>
            <a:pPr lvl="1"/>
            <a:r>
              <a:rPr lang="en-US" sz="2400" dirty="0"/>
              <a:t>Continuous integration testing with Travis CI</a:t>
            </a:r>
          </a:p>
        </p:txBody>
      </p:sp>
      <p:grpSp>
        <p:nvGrpSpPr>
          <p:cNvPr id="6" name="Group 5"/>
          <p:cNvGrpSpPr>
            <a:grpSpLocks noChangeAspect="1"/>
          </p:cNvGrpSpPr>
          <p:nvPr/>
        </p:nvGrpSpPr>
        <p:grpSpPr>
          <a:xfrm>
            <a:off x="2693825" y="6429914"/>
            <a:ext cx="1250789" cy="345948"/>
            <a:chOff x="7627401" y="6410123"/>
            <a:chExt cx="1467475" cy="405880"/>
          </a:xfrm>
        </p:grpSpPr>
        <p:sp>
          <p:nvSpPr>
            <p:cNvPr id="7" name="矩形 5"/>
            <p:cNvSpPr/>
            <p:nvPr/>
          </p:nvSpPr>
          <p:spPr>
            <a:xfrm>
              <a:off x="7627401" y="6410123"/>
              <a:ext cx="1467475" cy="405880"/>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8" name="图片 6" descr="prisms-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04667" y="6470055"/>
              <a:ext cx="1368778" cy="290578"/>
            </a:xfrm>
            <a:prstGeom prst="rect">
              <a:avLst/>
            </a:prstGeom>
          </p:spPr>
        </p:pic>
      </p:grpSp>
    </p:spTree>
    <p:extLst>
      <p:ext uri="{BB962C8B-B14F-4D97-AF65-F5344CB8AC3E}">
        <p14:creationId xmlns:p14="http://schemas.microsoft.com/office/powerpoint/2010/main" val="859651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Structure of an application</a:t>
            </a:r>
          </a:p>
        </p:txBody>
      </p:sp>
      <p:sp>
        <p:nvSpPr>
          <p:cNvPr id="3" name="Content Placeholder 2"/>
          <p:cNvSpPr>
            <a:spLocks noGrp="1"/>
          </p:cNvSpPr>
          <p:nvPr>
            <p:ph idx="1"/>
          </p:nvPr>
        </p:nvSpPr>
        <p:spPr>
          <a:xfrm>
            <a:off x="457200" y="1011246"/>
            <a:ext cx="8229600" cy="5053888"/>
          </a:xfrm>
        </p:spPr>
        <p:txBody>
          <a:bodyPr>
            <a:normAutofit/>
          </a:bodyPr>
          <a:lstStyle/>
          <a:p>
            <a:pPr marL="0" indent="0">
              <a:buNone/>
            </a:pPr>
            <a:r>
              <a:rPr lang="en-US" dirty="0"/>
              <a:t>Code files (all applications):</a:t>
            </a:r>
          </a:p>
          <a:p>
            <a:r>
              <a:rPr lang="en-US" sz="2000" dirty="0" err="1">
                <a:solidFill>
                  <a:schemeClr val="tx2">
                    <a:lumMod val="75000"/>
                  </a:schemeClr>
                </a:solidFill>
                <a:latin typeface="Menlo" panose="020B0609030804020204" pitchFamily="49" charset="0"/>
              </a:rPr>
              <a:t>main.cc</a:t>
            </a:r>
            <a:r>
              <a:rPr lang="en-US" sz="2000" dirty="0">
                <a:solidFill>
                  <a:schemeClr val="tx2">
                    <a:lumMod val="75000"/>
                  </a:schemeClr>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 Parses user input data, builds the fields, loads initial conditions, calls the solver method.</a:t>
            </a:r>
          </a:p>
          <a:p>
            <a:r>
              <a:rPr lang="en-US" sz="2000" dirty="0" err="1">
                <a:solidFill>
                  <a:schemeClr val="tx2">
                    <a:lumMod val="75000"/>
                  </a:schemeClr>
                </a:solidFill>
                <a:latin typeface="Menlo" panose="020B0609030804020204" pitchFamily="49" charset="0"/>
              </a:rPr>
              <a:t>parameters.in</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Text file with input data: system dimensions, mesh specification, time step, boundary conditions, output format and frequency, and user-defined simulation parameters.</a:t>
            </a:r>
          </a:p>
          <a:p>
            <a:r>
              <a:rPr lang="en-US" sz="2000" dirty="0" err="1">
                <a:solidFill>
                  <a:schemeClr val="tx2">
                    <a:lumMod val="75000"/>
                  </a:schemeClr>
                </a:solidFill>
                <a:latin typeface="Menlo" panose="020B0609030804020204" pitchFamily="49" charset="0"/>
              </a:rPr>
              <a:t>equations.cc</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a:t>
            </a:r>
            <a:r>
              <a:rPr lang="en-US" sz="2400" dirty="0">
                <a:solidFill>
                  <a:srgbClr val="000000"/>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Declare the expressions (weak form) for the time dependent and time-independent equations </a:t>
            </a:r>
          </a:p>
          <a:p>
            <a:r>
              <a:rPr lang="en-US" sz="2000" dirty="0" err="1">
                <a:solidFill>
                  <a:schemeClr val="tx2">
                    <a:lumMod val="75000"/>
                  </a:schemeClr>
                </a:solidFill>
                <a:latin typeface="Menlo" panose="020B0609030804020204" pitchFamily="49" charset="0"/>
              </a:rPr>
              <a:t>ICs_and_BCs.cc</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  Set  the initial conditions and non-uniform Dirichlet boundary conditions (if applicable).</a:t>
            </a:r>
          </a:p>
          <a:p>
            <a:r>
              <a:rPr lang="en-US" sz="2000" dirty="0" err="1">
                <a:solidFill>
                  <a:schemeClr val="tx2">
                    <a:lumMod val="75000"/>
                  </a:schemeClr>
                </a:solidFill>
                <a:latin typeface="Menlo" panose="020B0609030804020204" pitchFamily="49" charset="0"/>
              </a:rPr>
              <a:t>customPDE.h</a:t>
            </a:r>
            <a:r>
              <a:rPr lang="en-US" sz="2000" dirty="0">
                <a:solidFill>
                  <a:schemeClr val="tx2">
                    <a:lumMod val="75000"/>
                  </a:schemeClr>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  Declare user-defined simulation parameters defined in </a:t>
            </a:r>
            <a:r>
              <a:rPr lang="en-US" sz="2000" dirty="0" err="1">
                <a:solidFill>
                  <a:schemeClr val="tx2">
                    <a:lumMod val="75000"/>
                  </a:schemeClr>
                </a:solidFill>
                <a:latin typeface="Menlo" panose="020B0609030804020204" pitchFamily="49" charset="0"/>
              </a:rPr>
              <a:t>parameters.in</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Declare application-specific methods, or override methods from the core library. </a:t>
            </a:r>
          </a:p>
        </p:txBody>
      </p:sp>
      <p:sp>
        <p:nvSpPr>
          <p:cNvPr id="4" name="Slide Number Placeholder 5">
            <a:extLst>
              <a:ext uri="{FF2B5EF4-FFF2-40B4-BE49-F238E27FC236}">
                <a16:creationId xmlns:a16="http://schemas.microsoft.com/office/drawing/2014/main" id="{8B465853-2481-5A46-9C18-CCB12A46A287}"/>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43</a:t>
            </a:fld>
            <a:endParaRPr lang="en-US" dirty="0"/>
          </a:p>
        </p:txBody>
      </p:sp>
    </p:spTree>
    <p:extLst>
      <p:ext uri="{BB962C8B-B14F-4D97-AF65-F5344CB8AC3E}">
        <p14:creationId xmlns:p14="http://schemas.microsoft.com/office/powerpoint/2010/main" val="3968355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Structure of an application</a:t>
            </a:r>
          </a:p>
        </p:txBody>
      </p:sp>
      <p:sp>
        <p:nvSpPr>
          <p:cNvPr id="3" name="Content Placeholder 2"/>
          <p:cNvSpPr>
            <a:spLocks noGrp="1"/>
          </p:cNvSpPr>
          <p:nvPr>
            <p:ph idx="1"/>
          </p:nvPr>
        </p:nvSpPr>
        <p:spPr>
          <a:xfrm>
            <a:off x="457200" y="1011246"/>
            <a:ext cx="8229600" cy="2417754"/>
          </a:xfrm>
        </p:spPr>
        <p:txBody>
          <a:bodyPr>
            <a:normAutofit/>
          </a:bodyPr>
          <a:lstStyle/>
          <a:p>
            <a:pPr marL="0" indent="0">
              <a:buNone/>
            </a:pPr>
            <a:r>
              <a:rPr lang="en-US" dirty="0"/>
              <a:t>Code files (optional):</a:t>
            </a:r>
          </a:p>
          <a:p>
            <a:r>
              <a:rPr lang="en-US" sz="2000" dirty="0" err="1">
                <a:solidFill>
                  <a:schemeClr val="tx2">
                    <a:lumMod val="75000"/>
                  </a:schemeClr>
                </a:solidFill>
                <a:latin typeface="Menlo" panose="020B0609030804020204" pitchFamily="49" charset="0"/>
              </a:rPr>
              <a:t>postprocess.cc</a:t>
            </a:r>
            <a:r>
              <a:rPr lang="en-US" sz="2000" dirty="0">
                <a:solidFill>
                  <a:schemeClr val="tx2">
                    <a:lumMod val="75000"/>
                  </a:schemeClr>
                </a:solidFill>
                <a:latin typeface="Calibri" panose="020F0502020204030204" pitchFamily="34" charset="0"/>
                <a:cs typeface="Calibri" panose="020F0502020204030204" pitchFamily="34" charset="0"/>
              </a:rPr>
              <a:t>  </a:t>
            </a:r>
            <a:r>
              <a:rPr lang="en-US" sz="2200" dirty="0">
                <a:solidFill>
                  <a:srgbClr val="000000"/>
                </a:solidFill>
                <a:latin typeface="Calibri" panose="020F0502020204030204" pitchFamily="34" charset="0"/>
                <a:cs typeface="Calibri" panose="020F0502020204030204" pitchFamily="34" charset="0"/>
              </a:rPr>
              <a:t>– Defines fields needed for analysis of the results, but not necessarily for the simulation, e.g., the free energy density. </a:t>
            </a:r>
          </a:p>
          <a:p>
            <a:r>
              <a:rPr lang="en-US" sz="2000" dirty="0" err="1">
                <a:solidFill>
                  <a:schemeClr val="tx2">
                    <a:lumMod val="75000"/>
                  </a:schemeClr>
                </a:solidFill>
                <a:latin typeface="Menlo" panose="020B0609030804020204" pitchFamily="49" charset="0"/>
              </a:rPr>
              <a:t>nucleation.cc</a:t>
            </a:r>
            <a:r>
              <a:rPr lang="en-US" sz="2200" dirty="0">
                <a:solidFill>
                  <a:srgbClr val="000000"/>
                </a:solidFill>
                <a:latin typeface="Calibri" panose="020F0502020204030204" pitchFamily="34" charset="0"/>
                <a:cs typeface="Calibri" panose="020F0502020204030204" pitchFamily="34" charset="0"/>
              </a:rPr>
              <a:t>–</a:t>
            </a:r>
            <a:r>
              <a:rPr lang="en-US" sz="2000" dirty="0">
                <a:solidFill>
                  <a:srgbClr val="000000"/>
                </a:solidFill>
                <a:latin typeface="Menlo" panose="020B0609030804020204" pitchFamily="49" charset="0"/>
              </a:rPr>
              <a:t> </a:t>
            </a:r>
            <a:r>
              <a:rPr lang="en-US" sz="2200" dirty="0">
                <a:solidFill>
                  <a:srgbClr val="000000"/>
                </a:solidFill>
                <a:latin typeface="Calibri" panose="020F0502020204030204" pitchFamily="34" charset="0"/>
                <a:cs typeface="Calibri" panose="020F0502020204030204" pitchFamily="34" charset="0"/>
              </a:rPr>
              <a:t>Defines the method to calculate the probability of nucleation (only needed when nucleation is enabled).</a:t>
            </a:r>
          </a:p>
        </p:txBody>
      </p:sp>
      <p:sp>
        <p:nvSpPr>
          <p:cNvPr id="4" name="Slide Number Placeholder 5">
            <a:extLst>
              <a:ext uri="{FF2B5EF4-FFF2-40B4-BE49-F238E27FC236}">
                <a16:creationId xmlns:a16="http://schemas.microsoft.com/office/drawing/2014/main" id="{21611488-3A67-3947-BA3D-974CCCF55FEC}"/>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44</a:t>
            </a:fld>
            <a:endParaRPr lang="en-US" dirty="0"/>
          </a:p>
        </p:txBody>
      </p:sp>
    </p:spTree>
    <p:extLst>
      <p:ext uri="{BB962C8B-B14F-4D97-AF65-F5344CB8AC3E}">
        <p14:creationId xmlns:p14="http://schemas.microsoft.com/office/powerpoint/2010/main" val="1027561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514350" indent="-514350">
              <a:buFont typeface="+mj-lt"/>
              <a:buAutoNum type="arabicPeriod"/>
            </a:pPr>
            <a:r>
              <a:rPr lang="en-US" dirty="0" err="1"/>
              <a:t>allenCahn</a:t>
            </a:r>
            <a:endParaRPr lang="en-US" dirty="0"/>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547377362"/>
              </p:ext>
            </p:extLst>
          </p:nvPr>
        </p:nvGraphicFramePr>
        <p:xfrm>
          <a:off x="3246438" y="2197100"/>
          <a:ext cx="3567112" cy="904875"/>
        </p:xfrm>
        <a:graphic>
          <a:graphicData uri="http://schemas.openxmlformats.org/presentationml/2006/ole">
            <mc:AlternateContent xmlns:mc="http://schemas.openxmlformats.org/markup-compatibility/2006">
              <mc:Choice xmlns:v="urn:schemas-microsoft-com:vml" Requires="v">
                <p:oleObj spid="_x0000_s1484" name="MathType 5.0 Equation" r:id="rId4" imgW="1752600" imgH="444500" progId="Equation.DSMT4">
                  <p:embed/>
                </p:oleObj>
              </mc:Choice>
              <mc:Fallback>
                <p:oleObj name="MathType 5.0 Equation" r:id="rId4" imgW="1752600" imgH="444500" progId="Equation.DSMT4">
                  <p:embed/>
                  <p:pic>
                    <p:nvPicPr>
                      <p:cNvPr id="51203" name="Object 2"/>
                      <p:cNvPicPr>
                        <a:picLocks noChangeAspect="1" noChangeArrowheads="1"/>
                      </p:cNvPicPr>
                      <p:nvPr/>
                    </p:nvPicPr>
                    <p:blipFill>
                      <a:blip r:embed="rId5"/>
                      <a:srcRect/>
                      <a:stretch>
                        <a:fillRect/>
                      </a:stretch>
                    </p:blipFill>
                    <p:spPr bwMode="auto">
                      <a:xfrm>
                        <a:off x="3246438" y="2197100"/>
                        <a:ext cx="35671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457200" y="2262668"/>
            <a:ext cx="182721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732306" y="5287075"/>
            <a:ext cx="1522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47153534"/>
              </p:ext>
            </p:extLst>
          </p:nvPr>
        </p:nvGraphicFramePr>
        <p:xfrm>
          <a:off x="2409825" y="5068888"/>
          <a:ext cx="6397625" cy="892175"/>
        </p:xfrm>
        <a:graphic>
          <a:graphicData uri="http://schemas.openxmlformats.org/presentationml/2006/ole">
            <mc:AlternateContent xmlns:mc="http://schemas.openxmlformats.org/markup-compatibility/2006">
              <mc:Choice xmlns:v="urn:schemas-microsoft-com:vml" Requires="v">
                <p:oleObj spid="_x0000_s1485" name="MathType 5.0 Equation" r:id="rId6" imgW="2997200" imgH="419100" progId="Equation.DSMT4">
                  <p:embed/>
                </p:oleObj>
              </mc:Choice>
              <mc:Fallback>
                <p:oleObj name="MathType 5.0 Equation" r:id="rId6" imgW="2997200" imgH="419100" progId="Equation.DSMT4">
                  <p:embed/>
                  <p:pic>
                    <p:nvPicPr>
                      <p:cNvPr id="51207" name="Object 3"/>
                      <p:cNvPicPr>
                        <a:picLocks noChangeAspect="1" noChangeArrowheads="1"/>
                      </p:cNvPicPr>
                      <p:nvPr/>
                    </p:nvPicPr>
                    <p:blipFill>
                      <a:blip r:embed="rId7"/>
                      <a:srcRect/>
                      <a:stretch>
                        <a:fillRect/>
                      </a:stretch>
                    </p:blipFill>
                    <p:spPr bwMode="auto">
                      <a:xfrm>
                        <a:off x="2409825" y="5068888"/>
                        <a:ext cx="6397625" cy="8921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 name="Chart 15">
            <a:extLst>
              <a:ext uri="{FF2B5EF4-FFF2-40B4-BE49-F238E27FC236}">
                <a16:creationId xmlns:a16="http://schemas.microsoft.com/office/drawing/2014/main" id="{A082F20D-02C9-EE45-8D80-DA8C3AE885FC}"/>
              </a:ext>
            </a:extLst>
          </p:cNvPr>
          <p:cNvGraphicFramePr/>
          <p:nvPr>
            <p:extLst>
              <p:ext uri="{D42A27DB-BD31-4B8C-83A1-F6EECF244321}">
                <p14:modId xmlns:p14="http://schemas.microsoft.com/office/powerpoint/2010/main" val="3747232398"/>
              </p:ext>
            </p:extLst>
          </p:nvPr>
        </p:nvGraphicFramePr>
        <p:xfrm>
          <a:off x="3509131" y="3540813"/>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22" name="Group 21">
            <a:extLst>
              <a:ext uri="{FF2B5EF4-FFF2-40B4-BE49-F238E27FC236}">
                <a16:creationId xmlns:a16="http://schemas.microsoft.com/office/drawing/2014/main" id="{3C0AB972-E865-7445-81BE-744B4A85FF1A}"/>
              </a:ext>
            </a:extLst>
          </p:cNvPr>
          <p:cNvGrpSpPr/>
          <p:nvPr/>
        </p:nvGrpSpPr>
        <p:grpSpPr>
          <a:xfrm>
            <a:off x="5727576" y="3569019"/>
            <a:ext cx="2401513" cy="923330"/>
            <a:chOff x="5461700" y="3419338"/>
            <a:chExt cx="2401513" cy="923330"/>
          </a:xfrm>
        </p:grpSpPr>
        <p:sp>
          <p:nvSpPr>
            <p:cNvPr id="18" name="Rectangle 5">
              <a:extLst>
                <a:ext uri="{FF2B5EF4-FFF2-40B4-BE49-F238E27FC236}">
                  <a16:creationId xmlns:a16="http://schemas.microsoft.com/office/drawing/2014/main" id="{4A6D598D-8915-834A-AAFA-26BEB5593D8C}"/>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19" name="Object 18">
              <a:extLst>
                <a:ext uri="{FF2B5EF4-FFF2-40B4-BE49-F238E27FC236}">
                  <a16:creationId xmlns:a16="http://schemas.microsoft.com/office/drawing/2014/main" id="{51F3C0FA-7699-9447-ABF5-D7CFBB50040F}"/>
                </a:ext>
              </a:extLst>
            </p:cNvPr>
            <p:cNvGraphicFramePr>
              <a:graphicFrameLocks noChangeAspect="1"/>
            </p:cNvGraphicFramePr>
            <p:nvPr>
              <p:extLst>
                <p:ext uri="{D42A27DB-BD31-4B8C-83A1-F6EECF244321}">
                  <p14:modId xmlns:p14="http://schemas.microsoft.com/office/powerpoint/2010/main" val="997318807"/>
                </p:ext>
              </p:extLst>
            </p:nvPr>
          </p:nvGraphicFramePr>
          <p:xfrm>
            <a:off x="5801477" y="4023231"/>
            <a:ext cx="531791" cy="306803"/>
          </p:xfrm>
          <a:graphic>
            <a:graphicData uri="http://schemas.openxmlformats.org/presentationml/2006/ole">
              <mc:AlternateContent xmlns:mc="http://schemas.openxmlformats.org/markup-compatibility/2006">
                <mc:Choice xmlns:v="urn:schemas-microsoft-com:vml" Requires="v">
                  <p:oleObj spid="_x0000_s1486" r:id="rId9" imgW="330200" imgH="190500" progId="Equation.DSMT4">
                    <p:embed/>
                  </p:oleObj>
                </mc:Choice>
                <mc:Fallback>
                  <p:oleObj r:id="rId9" imgW="330200" imgH="190500" progId="Equation.DSMT4">
                    <p:embed/>
                    <p:pic>
                      <p:nvPicPr>
                        <p:cNvPr id="0" name=""/>
                        <p:cNvPicPr/>
                        <p:nvPr/>
                      </p:nvPicPr>
                      <p:blipFill>
                        <a:blip r:embed="rId10"/>
                        <a:stretch>
                          <a:fillRect/>
                        </a:stretch>
                      </p:blipFill>
                      <p:spPr>
                        <a:xfrm>
                          <a:off x="5801477" y="4023231"/>
                          <a:ext cx="531791" cy="306803"/>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F38F4D31-99DA-4847-8F49-17B4CC5FFE0E}"/>
                </a:ext>
              </a:extLst>
            </p:cNvPr>
            <p:cNvGraphicFramePr>
              <a:graphicFrameLocks noChangeAspect="1"/>
            </p:cNvGraphicFramePr>
            <p:nvPr>
              <p:extLst>
                <p:ext uri="{D42A27DB-BD31-4B8C-83A1-F6EECF244321}">
                  <p14:modId xmlns:p14="http://schemas.microsoft.com/office/powerpoint/2010/main" val="2441410188"/>
                </p:ext>
              </p:extLst>
            </p:nvPr>
          </p:nvGraphicFramePr>
          <p:xfrm>
            <a:off x="6832345" y="4023230"/>
            <a:ext cx="531791" cy="306803"/>
          </p:xfrm>
          <a:graphic>
            <a:graphicData uri="http://schemas.openxmlformats.org/presentationml/2006/ole">
              <mc:AlternateContent xmlns:mc="http://schemas.openxmlformats.org/markup-compatibility/2006">
                <mc:Choice xmlns:v="urn:schemas-microsoft-com:vml" Requires="v">
                  <p:oleObj spid="_x0000_s1487" r:id="rId11" imgW="330200" imgH="190500" progId="Equation.DSMT4">
                    <p:embed/>
                  </p:oleObj>
                </mc:Choice>
                <mc:Fallback>
                  <p:oleObj r:id="rId11" imgW="330200" imgH="1905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2"/>
                        <a:stretch>
                          <a:fillRect/>
                        </a:stretch>
                      </p:blipFill>
                      <p:spPr>
                        <a:xfrm>
                          <a:off x="6832345" y="4023230"/>
                          <a:ext cx="531791" cy="306803"/>
                        </a:xfrm>
                        <a:prstGeom prst="rect">
                          <a:avLst/>
                        </a:prstGeom>
                      </p:spPr>
                    </p:pic>
                  </p:oleObj>
                </mc:Fallback>
              </mc:AlternateContent>
            </a:graphicData>
          </a:graphic>
        </p:graphicFrame>
      </p:grpSp>
      <p:graphicFrame>
        <p:nvGraphicFramePr>
          <p:cNvPr id="21" name="Object 2">
            <a:extLst>
              <a:ext uri="{FF2B5EF4-FFF2-40B4-BE49-F238E27FC236}">
                <a16:creationId xmlns:a16="http://schemas.microsoft.com/office/drawing/2014/main" id="{4EF9F5A8-F49A-634E-928F-7FE29089ED08}"/>
              </a:ext>
            </a:extLst>
          </p:cNvPr>
          <p:cNvGraphicFramePr>
            <a:graphicFrameLocks noChangeAspect="1"/>
          </p:cNvGraphicFramePr>
          <p:nvPr>
            <p:extLst>
              <p:ext uri="{D42A27DB-BD31-4B8C-83A1-F6EECF244321}">
                <p14:modId xmlns:p14="http://schemas.microsoft.com/office/powerpoint/2010/main" val="243150391"/>
              </p:ext>
            </p:extLst>
          </p:nvPr>
        </p:nvGraphicFramePr>
        <p:xfrm>
          <a:off x="933450" y="3821113"/>
          <a:ext cx="2352675" cy="465137"/>
        </p:xfrm>
        <a:graphic>
          <a:graphicData uri="http://schemas.openxmlformats.org/presentationml/2006/ole">
            <mc:AlternateContent xmlns:mc="http://schemas.openxmlformats.org/markup-compatibility/2006">
              <mc:Choice xmlns:v="urn:schemas-microsoft-com:vml" Requires="v">
                <p:oleObj spid="_x0000_s1488" name="MathType 5.0 Equation" r:id="rId13" imgW="1155700" imgH="228600" progId="Equation.DSMT4">
                  <p:embed/>
                </p:oleObj>
              </mc:Choice>
              <mc:Fallback>
                <p:oleObj name="MathType 5.0 Equation" r:id="rId13" imgW="1155700" imgH="2286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14"/>
                      <a:srcRect/>
                      <a:stretch>
                        <a:fillRect/>
                      </a:stretch>
                    </p:blipFill>
                    <p:spPr bwMode="auto">
                      <a:xfrm>
                        <a:off x="933450" y="3821113"/>
                        <a:ext cx="2352675"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7" name="Slide Number Placeholder 5">
            <a:extLst>
              <a:ext uri="{FF2B5EF4-FFF2-40B4-BE49-F238E27FC236}">
                <a16:creationId xmlns:a16="http://schemas.microsoft.com/office/drawing/2014/main" id="{7D740712-AFC8-7C45-84C3-08C0203ACB1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45</a:t>
            </a:fld>
            <a:endParaRPr lang="en-US" dirty="0"/>
          </a:p>
        </p:txBody>
      </p:sp>
    </p:spTree>
    <p:extLst>
      <p:ext uri="{BB962C8B-B14F-4D97-AF65-F5344CB8AC3E}">
        <p14:creationId xmlns:p14="http://schemas.microsoft.com/office/powerpoint/2010/main" val="32689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69" y="1166018"/>
            <a:ext cx="8565777" cy="4525963"/>
          </a:xfrm>
        </p:spPr>
        <p:txBody>
          <a:bodyPr>
            <a:normAutofit/>
          </a:bodyPr>
          <a:lstStyle/>
          <a:p>
            <a:pPr marL="0" indent="0">
              <a:buNone/>
            </a:pPr>
            <a:r>
              <a:rPr lang="en-US" sz="2800" dirty="0"/>
              <a:t>Derivation of weak form of equations (Allen-Cahn model)</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2085289159"/>
              </p:ext>
            </p:extLst>
          </p:nvPr>
        </p:nvGraphicFramePr>
        <p:xfrm>
          <a:off x="3950768" y="1910477"/>
          <a:ext cx="3694112" cy="904875"/>
        </p:xfrm>
        <a:graphic>
          <a:graphicData uri="http://schemas.openxmlformats.org/presentationml/2006/ole">
            <mc:AlternateContent xmlns:mc="http://schemas.openxmlformats.org/markup-compatibility/2006">
              <mc:Choice xmlns:v="urn:schemas-microsoft-com:vml" Requires="v">
                <p:oleObj spid="_x0000_s4367" name="MathType 5.0 Equation" r:id="rId4" imgW="1816100" imgH="444500" progId="Equation.DSMT4">
                  <p:embed/>
                </p:oleObj>
              </mc:Choice>
              <mc:Fallback>
                <p:oleObj name="MathType 5.0 Equation" r:id="rId4" imgW="18161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950768" y="1910477"/>
                        <a:ext cx="36941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1621559" y="2021295"/>
            <a:ext cx="166237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Free energy</a:t>
            </a:r>
          </a:p>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685800" y="3427657"/>
            <a:ext cx="27326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Governing equation </a:t>
            </a:r>
          </a:p>
        </p:txBody>
      </p:sp>
      <p:graphicFrame>
        <p:nvGraphicFramePr>
          <p:cNvPr id="17" name="Object 2">
            <a:extLst>
              <a:ext uri="{FF2B5EF4-FFF2-40B4-BE49-F238E27FC236}">
                <a16:creationId xmlns:a16="http://schemas.microsoft.com/office/drawing/2014/main" id="{5263B12C-9A3D-664A-BC48-1B01FD231202}"/>
              </a:ext>
            </a:extLst>
          </p:cNvPr>
          <p:cNvGraphicFramePr>
            <a:graphicFrameLocks noChangeAspect="1"/>
          </p:cNvGraphicFramePr>
          <p:nvPr>
            <p:extLst>
              <p:ext uri="{D42A27DB-BD31-4B8C-83A1-F6EECF244321}">
                <p14:modId xmlns:p14="http://schemas.microsoft.com/office/powerpoint/2010/main" val="2194983742"/>
              </p:ext>
            </p:extLst>
          </p:nvPr>
        </p:nvGraphicFramePr>
        <p:xfrm>
          <a:off x="3930599" y="3192332"/>
          <a:ext cx="4235450" cy="930275"/>
        </p:xfrm>
        <a:graphic>
          <a:graphicData uri="http://schemas.openxmlformats.org/presentationml/2006/ole">
            <mc:AlternateContent xmlns:mc="http://schemas.openxmlformats.org/markup-compatibility/2006">
              <mc:Choice xmlns:v="urn:schemas-microsoft-com:vml" Requires="v">
                <p:oleObj spid="_x0000_s4368" name="MathType 5.0 Equation" r:id="rId6" imgW="2082800" imgH="457200" progId="Equation.DSMT4">
                  <p:embed/>
                </p:oleObj>
              </mc:Choice>
              <mc:Fallback>
                <p:oleObj name="MathType 5.0 Equation" r:id="rId6" imgW="2082800" imgH="457200" progId="Equation.DSMT4">
                  <p:embed/>
                  <p:pic>
                    <p:nvPicPr>
                      <p:cNvPr id="17" name="Object 2">
                        <a:extLst>
                          <a:ext uri="{FF2B5EF4-FFF2-40B4-BE49-F238E27FC236}">
                            <a16:creationId xmlns:a16="http://schemas.microsoft.com/office/drawing/2014/main" id="{5263B12C-9A3D-664A-BC48-1B01FD231202}"/>
                          </a:ext>
                        </a:extLst>
                      </p:cNvPr>
                      <p:cNvPicPr>
                        <a:picLocks noChangeAspect="1" noChangeArrowheads="1"/>
                      </p:cNvPicPr>
                      <p:nvPr/>
                    </p:nvPicPr>
                    <p:blipFill>
                      <a:blip r:embed="rId7"/>
                      <a:srcRect/>
                      <a:stretch>
                        <a:fillRect/>
                      </a:stretch>
                    </p:blipFill>
                    <p:spPr bwMode="auto">
                      <a:xfrm>
                        <a:off x="3930599" y="3192332"/>
                        <a:ext cx="4235450" cy="9302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3" name="Rectangle 6">
            <a:extLst>
              <a:ext uri="{FF2B5EF4-FFF2-40B4-BE49-F238E27FC236}">
                <a16:creationId xmlns:a16="http://schemas.microsoft.com/office/drawing/2014/main" id="{6A28F617-4426-F74A-B50C-5709EE368465}"/>
              </a:ext>
            </a:extLst>
          </p:cNvPr>
          <p:cNvSpPr>
            <a:spLocks noChangeArrowheads="1"/>
          </p:cNvSpPr>
          <p:nvPr/>
        </p:nvSpPr>
        <p:spPr bwMode="auto">
          <a:xfrm>
            <a:off x="-4254" y="4538566"/>
            <a:ext cx="369411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Time discretization</a:t>
            </a:r>
          </a:p>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(forward Euler method)</a:t>
            </a:r>
          </a:p>
        </p:txBody>
      </p:sp>
      <p:graphicFrame>
        <p:nvGraphicFramePr>
          <p:cNvPr id="24" name="Object 2">
            <a:extLst>
              <a:ext uri="{FF2B5EF4-FFF2-40B4-BE49-F238E27FC236}">
                <a16:creationId xmlns:a16="http://schemas.microsoft.com/office/drawing/2014/main" id="{A5A39213-BC43-5945-BA42-D723D76659BA}"/>
              </a:ext>
            </a:extLst>
          </p:cNvPr>
          <p:cNvGraphicFramePr>
            <a:graphicFrameLocks noChangeAspect="1"/>
          </p:cNvGraphicFramePr>
          <p:nvPr/>
        </p:nvGraphicFramePr>
        <p:xfrm>
          <a:off x="4121150" y="4413250"/>
          <a:ext cx="4106863" cy="982663"/>
        </p:xfrm>
        <a:graphic>
          <a:graphicData uri="http://schemas.openxmlformats.org/presentationml/2006/ole">
            <mc:AlternateContent xmlns:mc="http://schemas.openxmlformats.org/markup-compatibility/2006">
              <mc:Choice xmlns:v="urn:schemas-microsoft-com:vml" Requires="v">
                <p:oleObj spid="_x0000_s4369" name="MathType 5.0 Equation" r:id="rId8" imgW="2019300" imgH="482600" progId="Equation.DSMT4">
                  <p:embed/>
                </p:oleObj>
              </mc:Choice>
              <mc:Fallback>
                <p:oleObj name="MathType 5.0 Equation" r:id="rId8" imgW="2019300" imgH="4826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9"/>
                      <a:srcRect/>
                      <a:stretch>
                        <a:fillRect/>
                      </a:stretch>
                    </p:blipFill>
                    <p:spPr bwMode="auto">
                      <a:xfrm>
                        <a:off x="4121150" y="4413250"/>
                        <a:ext cx="4106863" cy="982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0" name="Slide Number Placeholder 5">
            <a:extLst>
              <a:ext uri="{FF2B5EF4-FFF2-40B4-BE49-F238E27FC236}">
                <a16:creationId xmlns:a16="http://schemas.microsoft.com/office/drawing/2014/main" id="{00D55465-6DDC-C14D-92ED-6C836DCB5AD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46</a:t>
            </a:fld>
            <a:endParaRPr lang="en-US" dirty="0"/>
          </a:p>
        </p:txBody>
      </p:sp>
    </p:spTree>
    <p:extLst>
      <p:ext uri="{BB962C8B-B14F-4D97-AF65-F5344CB8AC3E}">
        <p14:creationId xmlns:p14="http://schemas.microsoft.com/office/powerpoint/2010/main" val="1865672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69" y="1166018"/>
            <a:ext cx="8565777" cy="1802791"/>
          </a:xfrm>
        </p:spPr>
        <p:txBody>
          <a:bodyPr>
            <a:normAutofit/>
          </a:bodyPr>
          <a:lstStyle/>
          <a:p>
            <a:pPr marL="0" indent="0">
              <a:buNone/>
            </a:pPr>
            <a:r>
              <a:rPr lang="en-US" sz="2800" dirty="0"/>
              <a:t>Derivation of weak form of equations (Allen-Cahn model)</a:t>
            </a:r>
          </a:p>
        </p:txBody>
      </p:sp>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215154" y="1768480"/>
            <a:ext cx="856577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eaLnBrk="0" fontAlgn="base" hangingPunct="0">
              <a:spcBef>
                <a:spcPct val="0"/>
              </a:spcBef>
              <a:spcAft>
                <a:spcPct val="0"/>
              </a:spcAft>
              <a:buFont typeface="Arial" panose="020B0604020202020204" pitchFamily="34" charset="0"/>
              <a:buChar char="•"/>
            </a:pPr>
            <a:r>
              <a:rPr lang="en-US" sz="2400" dirty="0">
                <a:solidFill>
                  <a:srgbClr val="000000"/>
                </a:solidFill>
                <a:latin typeface="Calibri" panose="020F0502020204030204" pitchFamily="34" charset="0"/>
                <a:ea typeface="ＭＳ Ｐゴシック" charset="0"/>
                <a:cs typeface="Calibri" panose="020F0502020204030204" pitchFamily="34" charset="0"/>
              </a:rPr>
              <a:t>To obtain the weak formulation of the governing equation(s) we multiply both sides an arbitrary variation, </a:t>
            </a:r>
            <a:r>
              <a:rPr lang="en-US" sz="2400" dirty="0">
                <a:solidFill>
                  <a:srgbClr val="000000"/>
                </a:solidFill>
                <a:latin typeface="Symbol" pitchFamily="2" charset="2"/>
                <a:ea typeface="ＭＳ Ｐゴシック" charset="0"/>
                <a:cs typeface="Calibri" panose="020F0502020204030204" pitchFamily="34" charset="0"/>
              </a:rPr>
              <a:t>w</a:t>
            </a:r>
            <a:r>
              <a:rPr lang="en-US" sz="2400" dirty="0">
                <a:solidFill>
                  <a:srgbClr val="000000"/>
                </a:solidFill>
                <a:latin typeface="Calibri" panose="020F0502020204030204" pitchFamily="34" charset="0"/>
                <a:ea typeface="ＭＳ Ｐゴシック" charset="0"/>
                <a:cs typeface="Calibri" panose="020F0502020204030204" pitchFamily="34" charset="0"/>
              </a:rPr>
              <a:t>, and integrate over the volume </a:t>
            </a:r>
            <a:r>
              <a:rPr lang="en-US" sz="2400" dirty="0">
                <a:solidFill>
                  <a:srgbClr val="000000"/>
                </a:solidFill>
                <a:latin typeface="Symbol" pitchFamily="2" charset="2"/>
                <a:ea typeface="ＭＳ Ｐゴシック" charset="0"/>
                <a:cs typeface="Calibri" panose="020F0502020204030204" pitchFamily="34" charset="0"/>
              </a:rPr>
              <a:t>W</a:t>
            </a:r>
            <a:r>
              <a:rPr lang="en-US" sz="2400" dirty="0">
                <a:solidFill>
                  <a:srgbClr val="000000"/>
                </a:solidFill>
                <a:latin typeface="Calibri" panose="020F0502020204030204" pitchFamily="34" charset="0"/>
                <a:ea typeface="ＭＳ Ｐゴシック" charset="0"/>
                <a:cs typeface="Calibri" panose="020F0502020204030204" pitchFamily="34" charset="0"/>
              </a:rPr>
              <a:t>:</a:t>
            </a:r>
          </a:p>
        </p:txBody>
      </p:sp>
      <p:sp>
        <p:nvSpPr>
          <p:cNvPr id="23" name="Rectangle 6">
            <a:extLst>
              <a:ext uri="{FF2B5EF4-FFF2-40B4-BE49-F238E27FC236}">
                <a16:creationId xmlns:a16="http://schemas.microsoft.com/office/drawing/2014/main" id="{6A28F617-4426-F74A-B50C-5709EE368465}"/>
              </a:ext>
            </a:extLst>
          </p:cNvPr>
          <p:cNvSpPr>
            <a:spLocks noChangeArrowheads="1"/>
          </p:cNvSpPr>
          <p:nvPr/>
        </p:nvSpPr>
        <p:spPr bwMode="auto">
          <a:xfrm>
            <a:off x="457200" y="4092041"/>
            <a:ext cx="369411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fontAlgn="base" hangingPunct="0">
              <a:spcBef>
                <a:spcPct val="0"/>
              </a:spcBef>
              <a:spcAft>
                <a:spcPct val="0"/>
              </a:spcAft>
            </a:pPr>
            <a:r>
              <a:rPr lang="en-US" sz="2400" dirty="0">
                <a:solidFill>
                  <a:srgbClr val="000000"/>
                </a:solidFill>
                <a:latin typeface="Calibri" panose="020F0502020204030204" pitchFamily="34" charset="0"/>
                <a:ea typeface="ＭＳ Ｐゴシック" charset="0"/>
                <a:cs typeface="Calibri" panose="020F0502020204030204" pitchFamily="34" charset="0"/>
              </a:rPr>
              <a:t>Rearranging terms, we have</a:t>
            </a:r>
          </a:p>
        </p:txBody>
      </p:sp>
      <p:graphicFrame>
        <p:nvGraphicFramePr>
          <p:cNvPr id="24" name="Object 2">
            <a:extLst>
              <a:ext uri="{FF2B5EF4-FFF2-40B4-BE49-F238E27FC236}">
                <a16:creationId xmlns:a16="http://schemas.microsoft.com/office/drawing/2014/main" id="{A5A39213-BC43-5945-BA42-D723D76659BA}"/>
              </a:ext>
            </a:extLst>
          </p:cNvPr>
          <p:cNvGraphicFramePr>
            <a:graphicFrameLocks noChangeAspect="1"/>
          </p:cNvGraphicFramePr>
          <p:nvPr>
            <p:extLst>
              <p:ext uri="{D42A27DB-BD31-4B8C-83A1-F6EECF244321}">
                <p14:modId xmlns:p14="http://schemas.microsoft.com/office/powerpoint/2010/main" val="1633734189"/>
              </p:ext>
            </p:extLst>
          </p:nvPr>
        </p:nvGraphicFramePr>
        <p:xfrm>
          <a:off x="1598751" y="3012900"/>
          <a:ext cx="6094412" cy="1035050"/>
        </p:xfrm>
        <a:graphic>
          <a:graphicData uri="http://schemas.openxmlformats.org/presentationml/2006/ole">
            <mc:AlternateContent xmlns:mc="http://schemas.openxmlformats.org/markup-compatibility/2006">
              <mc:Choice xmlns:v="urn:schemas-microsoft-com:vml" Requires="v">
                <p:oleObj spid="_x0000_s5481" name="MathType 5.0 Equation" r:id="rId4" imgW="2997200" imgH="508000" progId="Equation.DSMT4">
                  <p:embed/>
                </p:oleObj>
              </mc:Choice>
              <mc:Fallback>
                <p:oleObj name="MathType 5.0 Equation" r:id="rId4" imgW="2997200" imgH="5080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5"/>
                      <a:srcRect/>
                      <a:stretch>
                        <a:fillRect/>
                      </a:stretch>
                    </p:blipFill>
                    <p:spPr bwMode="auto">
                      <a:xfrm>
                        <a:off x="1598751" y="3012900"/>
                        <a:ext cx="6094412" cy="1035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2">
            <a:extLst>
              <a:ext uri="{FF2B5EF4-FFF2-40B4-BE49-F238E27FC236}">
                <a16:creationId xmlns:a16="http://schemas.microsoft.com/office/drawing/2014/main" id="{A11CEA0C-4826-3241-9755-2EC3BDFDB49B}"/>
              </a:ext>
            </a:extLst>
          </p:cNvPr>
          <p:cNvGraphicFramePr>
            <a:graphicFrameLocks noChangeAspect="1"/>
          </p:cNvGraphicFramePr>
          <p:nvPr>
            <p:extLst>
              <p:ext uri="{D42A27DB-BD31-4B8C-83A1-F6EECF244321}">
                <p14:modId xmlns:p14="http://schemas.microsoft.com/office/powerpoint/2010/main" val="3360718064"/>
              </p:ext>
            </p:extLst>
          </p:nvPr>
        </p:nvGraphicFramePr>
        <p:xfrm>
          <a:off x="642938" y="4678363"/>
          <a:ext cx="8005762" cy="984250"/>
        </p:xfrm>
        <a:graphic>
          <a:graphicData uri="http://schemas.openxmlformats.org/presentationml/2006/ole">
            <mc:AlternateContent xmlns:mc="http://schemas.openxmlformats.org/markup-compatibility/2006">
              <mc:Choice xmlns:v="urn:schemas-microsoft-com:vml" Requires="v">
                <p:oleObj spid="_x0000_s5482" name="MathType 5.0 Equation" r:id="rId6" imgW="3937000" imgH="482600" progId="Equation.DSMT4">
                  <p:embed/>
                </p:oleObj>
              </mc:Choice>
              <mc:Fallback>
                <p:oleObj name="MathType 5.0 Equation" r:id="rId6" imgW="3937000" imgH="482600" progId="Equation.DSMT4">
                  <p:embed/>
                  <p:pic>
                    <p:nvPicPr>
                      <p:cNvPr id="24" name="Object 2">
                        <a:extLst>
                          <a:ext uri="{FF2B5EF4-FFF2-40B4-BE49-F238E27FC236}">
                            <a16:creationId xmlns:a16="http://schemas.microsoft.com/office/drawing/2014/main" id="{A5A39213-BC43-5945-BA42-D723D76659BA}"/>
                          </a:ext>
                        </a:extLst>
                      </p:cNvPr>
                      <p:cNvPicPr>
                        <a:picLocks noChangeAspect="1" noChangeArrowheads="1"/>
                      </p:cNvPicPr>
                      <p:nvPr/>
                    </p:nvPicPr>
                    <p:blipFill>
                      <a:blip r:embed="rId7"/>
                      <a:srcRect/>
                      <a:stretch>
                        <a:fillRect/>
                      </a:stretch>
                    </p:blipFill>
                    <p:spPr bwMode="auto">
                      <a:xfrm>
                        <a:off x="642938" y="4678363"/>
                        <a:ext cx="8005762" cy="984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4" name="Oval 3">
            <a:extLst>
              <a:ext uri="{FF2B5EF4-FFF2-40B4-BE49-F238E27FC236}">
                <a16:creationId xmlns:a16="http://schemas.microsoft.com/office/drawing/2014/main" id="{67F38452-06DF-4E46-A29F-E654A7ECE133}"/>
              </a:ext>
            </a:extLst>
          </p:cNvPr>
          <p:cNvSpPr/>
          <p:nvPr/>
        </p:nvSpPr>
        <p:spPr>
          <a:xfrm>
            <a:off x="2810435" y="4553706"/>
            <a:ext cx="1869142" cy="113827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7ECA4A2F-14EF-7347-91B9-D1A9B2EF0A9A}"/>
              </a:ext>
            </a:extLst>
          </p:cNvPr>
          <p:cNvSpPr/>
          <p:nvPr/>
        </p:nvSpPr>
        <p:spPr>
          <a:xfrm>
            <a:off x="6203577" y="4693046"/>
            <a:ext cx="1869142" cy="98425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aphicFrame>
        <p:nvGraphicFramePr>
          <p:cNvPr id="6" name="Object 5">
            <a:extLst>
              <a:ext uri="{FF2B5EF4-FFF2-40B4-BE49-F238E27FC236}">
                <a16:creationId xmlns:a16="http://schemas.microsoft.com/office/drawing/2014/main" id="{103C88B6-E919-414F-9126-2DBAEF408029}"/>
              </a:ext>
            </a:extLst>
          </p:cNvPr>
          <p:cNvGraphicFramePr>
            <a:graphicFrameLocks noChangeAspect="1"/>
          </p:cNvGraphicFramePr>
          <p:nvPr>
            <p:extLst>
              <p:ext uri="{D42A27DB-BD31-4B8C-83A1-F6EECF244321}">
                <p14:modId xmlns:p14="http://schemas.microsoft.com/office/powerpoint/2010/main" val="1805075125"/>
              </p:ext>
            </p:extLst>
          </p:nvPr>
        </p:nvGraphicFramePr>
        <p:xfrm>
          <a:off x="4209652" y="5428956"/>
          <a:ext cx="362348" cy="724691"/>
        </p:xfrm>
        <a:graphic>
          <a:graphicData uri="http://schemas.openxmlformats.org/presentationml/2006/ole">
            <mc:AlternateContent xmlns:mc="http://schemas.openxmlformats.org/markup-compatibility/2006">
              <mc:Choice xmlns:v="urn:schemas-microsoft-com:vml" Requires="v">
                <p:oleObj spid="_x0000_s5483" r:id="rId8" imgW="139700" imgH="279400" progId="Equation.DSMT4">
                  <p:embed/>
                </p:oleObj>
              </mc:Choice>
              <mc:Fallback>
                <p:oleObj r:id="rId8" imgW="139700" imgH="279400" progId="Equation.DSMT4">
                  <p:embed/>
                  <p:pic>
                    <p:nvPicPr>
                      <p:cNvPr id="0" name=""/>
                      <p:cNvPicPr/>
                      <p:nvPr/>
                    </p:nvPicPr>
                    <p:blipFill>
                      <a:blip r:embed="rId9"/>
                      <a:stretch>
                        <a:fillRect/>
                      </a:stretch>
                    </p:blipFill>
                    <p:spPr>
                      <a:xfrm>
                        <a:off x="4209652" y="5428956"/>
                        <a:ext cx="362348" cy="724691"/>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177980FA-E12F-C14F-B2E2-69D31ED6BC91}"/>
              </a:ext>
            </a:extLst>
          </p:cNvPr>
          <p:cNvGraphicFramePr>
            <a:graphicFrameLocks noChangeAspect="1"/>
          </p:cNvGraphicFramePr>
          <p:nvPr>
            <p:extLst>
              <p:ext uri="{D42A27DB-BD31-4B8C-83A1-F6EECF244321}">
                <p14:modId xmlns:p14="http://schemas.microsoft.com/office/powerpoint/2010/main" val="135917506"/>
              </p:ext>
            </p:extLst>
          </p:nvPr>
        </p:nvGraphicFramePr>
        <p:xfrm>
          <a:off x="7594600" y="5395913"/>
          <a:ext cx="560388" cy="723900"/>
        </p:xfrm>
        <a:graphic>
          <a:graphicData uri="http://schemas.openxmlformats.org/presentationml/2006/ole">
            <mc:AlternateContent xmlns:mc="http://schemas.openxmlformats.org/markup-compatibility/2006">
              <mc:Choice xmlns:v="urn:schemas-microsoft-com:vml" Requires="v">
                <p:oleObj spid="_x0000_s5484" r:id="rId10" imgW="215900" imgH="279400" progId="Equation.DSMT4">
                  <p:embed/>
                </p:oleObj>
              </mc:Choice>
              <mc:Fallback>
                <p:oleObj r:id="rId10" imgW="215900" imgH="279400" progId="Equation.DSMT4">
                  <p:embed/>
                  <p:pic>
                    <p:nvPicPr>
                      <p:cNvPr id="6" name="Object 5">
                        <a:extLst>
                          <a:ext uri="{FF2B5EF4-FFF2-40B4-BE49-F238E27FC236}">
                            <a16:creationId xmlns:a16="http://schemas.microsoft.com/office/drawing/2014/main" id="{103C88B6-E919-414F-9126-2DBAEF408029}"/>
                          </a:ext>
                        </a:extLst>
                      </p:cNvPr>
                      <p:cNvPicPr/>
                      <p:nvPr/>
                    </p:nvPicPr>
                    <p:blipFill>
                      <a:blip r:embed="rId11"/>
                      <a:stretch>
                        <a:fillRect/>
                      </a:stretch>
                    </p:blipFill>
                    <p:spPr>
                      <a:xfrm>
                        <a:off x="7594600" y="5395913"/>
                        <a:ext cx="560388" cy="723900"/>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3379721C-A793-5641-8481-D6ADFA65A31D}"/>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47</a:t>
            </a:fld>
            <a:endParaRPr lang="en-US" dirty="0"/>
          </a:p>
        </p:txBody>
      </p:sp>
    </p:spTree>
    <p:extLst>
      <p:ext uri="{BB962C8B-B14F-4D97-AF65-F5344CB8AC3E}">
        <p14:creationId xmlns:p14="http://schemas.microsoft.com/office/powerpoint/2010/main" val="93109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840230"/>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Interactive Session</a:t>
            </a:r>
          </a:p>
        </p:txBody>
      </p:sp>
    </p:spTree>
    <p:extLst>
      <p:ext uri="{BB962C8B-B14F-4D97-AF65-F5344CB8AC3E}">
        <p14:creationId xmlns:p14="http://schemas.microsoft.com/office/powerpoint/2010/main" val="3375024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0" indent="0">
              <a:buNone/>
            </a:pPr>
            <a:r>
              <a:rPr lang="en-US" dirty="0"/>
              <a:t>2. Cahn-Hilliard</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3123556905"/>
              </p:ext>
            </p:extLst>
          </p:nvPr>
        </p:nvGraphicFramePr>
        <p:xfrm>
          <a:off x="3271838" y="2197100"/>
          <a:ext cx="3516312" cy="904875"/>
        </p:xfrm>
        <a:graphic>
          <a:graphicData uri="http://schemas.openxmlformats.org/presentationml/2006/ole">
            <mc:AlternateContent xmlns:mc="http://schemas.openxmlformats.org/markup-compatibility/2006">
              <mc:Choice xmlns:v="urn:schemas-microsoft-com:vml" Requires="v">
                <p:oleObj spid="_x0000_s8628" name="MathType 5.0 Equation" r:id="rId4" imgW="1727200" imgH="444500" progId="Equation.DSMT4">
                  <p:embed/>
                </p:oleObj>
              </mc:Choice>
              <mc:Fallback>
                <p:oleObj name="MathType 5.0 Equation" r:id="rId4" imgW="17272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3271838" y="2197100"/>
                        <a:ext cx="3516312" cy="904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831951" y="2262668"/>
            <a:ext cx="182721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1108696" y="5234781"/>
            <a:ext cx="15224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901813369"/>
              </p:ext>
            </p:extLst>
          </p:nvPr>
        </p:nvGraphicFramePr>
        <p:xfrm>
          <a:off x="3311525" y="4959393"/>
          <a:ext cx="2520950" cy="919163"/>
        </p:xfrm>
        <a:graphic>
          <a:graphicData uri="http://schemas.openxmlformats.org/presentationml/2006/ole">
            <mc:AlternateContent xmlns:mc="http://schemas.openxmlformats.org/markup-compatibility/2006">
              <mc:Choice xmlns:v="urn:schemas-microsoft-com:vml" Requires="v">
                <p:oleObj spid="_x0000_s8629" name="MathType 5.0 Equation" r:id="rId6" imgW="1181100" imgH="431800" progId="Equation.DSMT4">
                  <p:embed/>
                </p:oleObj>
              </mc:Choice>
              <mc:Fallback>
                <p:oleObj name="MathType 5.0 Equation" r:id="rId6" imgW="1181100" imgH="4318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3311525" y="4959393"/>
                        <a:ext cx="2520950" cy="919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6" name="Chart 15">
            <a:extLst>
              <a:ext uri="{FF2B5EF4-FFF2-40B4-BE49-F238E27FC236}">
                <a16:creationId xmlns:a16="http://schemas.microsoft.com/office/drawing/2014/main" id="{A082F20D-02C9-EE45-8D80-DA8C3AE885FC}"/>
              </a:ext>
            </a:extLst>
          </p:cNvPr>
          <p:cNvGraphicFramePr/>
          <p:nvPr/>
        </p:nvGraphicFramePr>
        <p:xfrm>
          <a:off x="3509131" y="3540813"/>
          <a:ext cx="2137895" cy="1025317"/>
        </p:xfrm>
        <a:graphic>
          <a:graphicData uri="http://schemas.openxmlformats.org/drawingml/2006/chart">
            <c:chart xmlns:c="http://schemas.openxmlformats.org/drawingml/2006/chart" xmlns:r="http://schemas.openxmlformats.org/officeDocument/2006/relationships" r:id="rId8"/>
          </a:graphicData>
        </a:graphic>
      </p:graphicFrame>
      <p:grpSp>
        <p:nvGrpSpPr>
          <p:cNvPr id="22" name="Group 21">
            <a:extLst>
              <a:ext uri="{FF2B5EF4-FFF2-40B4-BE49-F238E27FC236}">
                <a16:creationId xmlns:a16="http://schemas.microsoft.com/office/drawing/2014/main" id="{3C0AB972-E865-7445-81BE-744B4A85FF1A}"/>
              </a:ext>
            </a:extLst>
          </p:cNvPr>
          <p:cNvGrpSpPr/>
          <p:nvPr/>
        </p:nvGrpSpPr>
        <p:grpSpPr>
          <a:xfrm>
            <a:off x="5727576" y="3569019"/>
            <a:ext cx="2401513" cy="923330"/>
            <a:chOff x="5461700" y="3419338"/>
            <a:chExt cx="2401513" cy="923330"/>
          </a:xfrm>
        </p:grpSpPr>
        <p:sp>
          <p:nvSpPr>
            <p:cNvPr id="18" name="Rectangle 5">
              <a:extLst>
                <a:ext uri="{FF2B5EF4-FFF2-40B4-BE49-F238E27FC236}">
                  <a16:creationId xmlns:a16="http://schemas.microsoft.com/office/drawing/2014/main" id="{4A6D598D-8915-834A-AAFA-26BEB5593D8C}"/>
                </a:ext>
              </a:extLst>
            </p:cNvPr>
            <p:cNvSpPr>
              <a:spLocks noChangeArrowheads="1"/>
            </p:cNvSpPr>
            <p:nvPr/>
          </p:nvSpPr>
          <p:spPr bwMode="auto">
            <a:xfrm>
              <a:off x="5461700" y="3419338"/>
              <a:ext cx="24015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eaLnBrk="0" fontAlgn="base" hangingPunct="0">
                <a:spcBef>
                  <a:spcPct val="0"/>
                </a:spcBef>
                <a:spcAft>
                  <a:spcPct val="0"/>
                </a:spcAft>
              </a:pPr>
              <a:r>
                <a:rPr lang="en-US" dirty="0">
                  <a:solidFill>
                    <a:srgbClr val="000000"/>
                  </a:solidFill>
                  <a:latin typeface="Arial" charset="0"/>
                  <a:ea typeface="ＭＳ Ｐゴシック" charset="0"/>
                </a:rPr>
                <a:t>“Double well” free energy with minima at          and </a:t>
              </a:r>
            </a:p>
          </p:txBody>
        </p:sp>
        <p:graphicFrame>
          <p:nvGraphicFramePr>
            <p:cNvPr id="19" name="Object 18">
              <a:extLst>
                <a:ext uri="{FF2B5EF4-FFF2-40B4-BE49-F238E27FC236}">
                  <a16:creationId xmlns:a16="http://schemas.microsoft.com/office/drawing/2014/main" id="{51F3C0FA-7699-9447-ABF5-D7CFBB50040F}"/>
                </a:ext>
              </a:extLst>
            </p:cNvPr>
            <p:cNvGraphicFramePr>
              <a:graphicFrameLocks noChangeAspect="1"/>
            </p:cNvGraphicFramePr>
            <p:nvPr>
              <p:extLst>
                <p:ext uri="{D42A27DB-BD31-4B8C-83A1-F6EECF244321}">
                  <p14:modId xmlns:p14="http://schemas.microsoft.com/office/powerpoint/2010/main" val="2841511973"/>
                </p:ext>
              </p:extLst>
            </p:nvPr>
          </p:nvGraphicFramePr>
          <p:xfrm>
            <a:off x="5801549" y="4024039"/>
            <a:ext cx="531813" cy="246063"/>
          </p:xfrm>
          <a:graphic>
            <a:graphicData uri="http://schemas.openxmlformats.org/presentationml/2006/ole">
              <mc:AlternateContent xmlns:mc="http://schemas.openxmlformats.org/markup-compatibility/2006">
                <mc:Choice xmlns:v="urn:schemas-microsoft-com:vml" Requires="v">
                  <p:oleObj spid="_x0000_s8630" r:id="rId9" imgW="330200" imgH="152400" progId="Equation.DSMT4">
                    <p:embed/>
                  </p:oleObj>
                </mc:Choice>
                <mc:Fallback>
                  <p:oleObj r:id="rId9" imgW="330200" imgH="1524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0"/>
                        <a:stretch>
                          <a:fillRect/>
                        </a:stretch>
                      </p:blipFill>
                      <p:spPr>
                        <a:xfrm>
                          <a:off x="5801549" y="4024039"/>
                          <a:ext cx="531813" cy="246063"/>
                        </a:xfrm>
                        <a:prstGeom prst="rect">
                          <a:avLst/>
                        </a:prstGeom>
                      </p:spPr>
                    </p:pic>
                  </p:oleObj>
                </mc:Fallback>
              </mc:AlternateContent>
            </a:graphicData>
          </a:graphic>
        </p:graphicFrame>
      </p:grpSp>
      <p:graphicFrame>
        <p:nvGraphicFramePr>
          <p:cNvPr id="17" name="Object 16">
            <a:extLst>
              <a:ext uri="{FF2B5EF4-FFF2-40B4-BE49-F238E27FC236}">
                <a16:creationId xmlns:a16="http://schemas.microsoft.com/office/drawing/2014/main" id="{7DD2873A-3FE0-0145-A5F7-74AAF67C31FF}"/>
              </a:ext>
            </a:extLst>
          </p:cNvPr>
          <p:cNvGraphicFramePr>
            <a:graphicFrameLocks noChangeAspect="1"/>
          </p:cNvGraphicFramePr>
          <p:nvPr>
            <p:extLst>
              <p:ext uri="{D42A27DB-BD31-4B8C-83A1-F6EECF244321}">
                <p14:modId xmlns:p14="http://schemas.microsoft.com/office/powerpoint/2010/main" val="3207825143"/>
              </p:ext>
            </p:extLst>
          </p:nvPr>
        </p:nvGraphicFramePr>
        <p:xfrm>
          <a:off x="7098257" y="4158729"/>
          <a:ext cx="531813" cy="246063"/>
        </p:xfrm>
        <a:graphic>
          <a:graphicData uri="http://schemas.openxmlformats.org/presentationml/2006/ole">
            <mc:AlternateContent xmlns:mc="http://schemas.openxmlformats.org/markup-compatibility/2006">
              <mc:Choice xmlns:v="urn:schemas-microsoft-com:vml" Requires="v">
                <p:oleObj spid="_x0000_s8631" r:id="rId11" imgW="330200" imgH="152400" progId="Equation.DSMT4">
                  <p:embed/>
                </p:oleObj>
              </mc:Choice>
              <mc:Fallback>
                <p:oleObj r:id="rId11" imgW="330200" imgH="152400" progId="Equation.DSMT4">
                  <p:embed/>
                  <p:pic>
                    <p:nvPicPr>
                      <p:cNvPr id="19" name="Object 18">
                        <a:extLst>
                          <a:ext uri="{FF2B5EF4-FFF2-40B4-BE49-F238E27FC236}">
                            <a16:creationId xmlns:a16="http://schemas.microsoft.com/office/drawing/2014/main" id="{51F3C0FA-7699-9447-ABF5-D7CFBB50040F}"/>
                          </a:ext>
                        </a:extLst>
                      </p:cNvPr>
                      <p:cNvPicPr/>
                      <p:nvPr/>
                    </p:nvPicPr>
                    <p:blipFill>
                      <a:blip r:embed="rId12"/>
                      <a:stretch>
                        <a:fillRect/>
                      </a:stretch>
                    </p:blipFill>
                    <p:spPr>
                      <a:xfrm>
                        <a:off x="7098257" y="4158729"/>
                        <a:ext cx="531813" cy="246063"/>
                      </a:xfrm>
                      <a:prstGeom prst="rect">
                        <a:avLst/>
                      </a:prstGeom>
                    </p:spPr>
                  </p:pic>
                </p:oleObj>
              </mc:Fallback>
            </mc:AlternateContent>
          </a:graphicData>
        </a:graphic>
      </p:graphicFrame>
      <p:graphicFrame>
        <p:nvGraphicFramePr>
          <p:cNvPr id="23" name="Object 2">
            <a:extLst>
              <a:ext uri="{FF2B5EF4-FFF2-40B4-BE49-F238E27FC236}">
                <a16:creationId xmlns:a16="http://schemas.microsoft.com/office/drawing/2014/main" id="{799D08D8-EAF2-BF4F-918F-92FE1CB4DAC3}"/>
              </a:ext>
            </a:extLst>
          </p:cNvPr>
          <p:cNvGraphicFramePr>
            <a:graphicFrameLocks noChangeAspect="1"/>
          </p:cNvGraphicFramePr>
          <p:nvPr>
            <p:extLst>
              <p:ext uri="{D42A27DB-BD31-4B8C-83A1-F6EECF244321}">
                <p14:modId xmlns:p14="http://schemas.microsoft.com/office/powerpoint/2010/main" val="2315076094"/>
              </p:ext>
            </p:extLst>
          </p:nvPr>
        </p:nvGraphicFramePr>
        <p:xfrm>
          <a:off x="841375" y="3716338"/>
          <a:ext cx="2300288" cy="465137"/>
        </p:xfrm>
        <a:graphic>
          <a:graphicData uri="http://schemas.openxmlformats.org/presentationml/2006/ole">
            <mc:AlternateContent xmlns:mc="http://schemas.openxmlformats.org/markup-compatibility/2006">
              <mc:Choice xmlns:v="urn:schemas-microsoft-com:vml" Requires="v">
                <p:oleObj spid="_x0000_s8632" name="MathType 5.0 Equation" r:id="rId13" imgW="1130300" imgH="228600" progId="Equation.DSMT4">
                  <p:embed/>
                </p:oleObj>
              </mc:Choice>
              <mc:Fallback>
                <p:oleObj name="MathType 5.0 Equation" r:id="rId13" imgW="1130300" imgH="228600" progId="Equation.DSMT4">
                  <p:embed/>
                  <p:pic>
                    <p:nvPicPr>
                      <p:cNvPr id="21" name="Object 2">
                        <a:extLst>
                          <a:ext uri="{FF2B5EF4-FFF2-40B4-BE49-F238E27FC236}">
                            <a16:creationId xmlns:a16="http://schemas.microsoft.com/office/drawing/2014/main" id="{4EF9F5A8-F49A-634E-928F-7FE29089ED08}"/>
                          </a:ext>
                        </a:extLst>
                      </p:cNvPr>
                      <p:cNvPicPr>
                        <a:picLocks noChangeAspect="1" noChangeArrowheads="1"/>
                      </p:cNvPicPr>
                      <p:nvPr/>
                    </p:nvPicPr>
                    <p:blipFill>
                      <a:blip r:embed="rId14"/>
                      <a:srcRect/>
                      <a:stretch>
                        <a:fillRect/>
                      </a:stretch>
                    </p:blipFill>
                    <p:spPr bwMode="auto">
                      <a:xfrm>
                        <a:off x="841375" y="3716338"/>
                        <a:ext cx="2300288"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 name="Slide Number Placeholder 5">
            <a:extLst>
              <a:ext uri="{FF2B5EF4-FFF2-40B4-BE49-F238E27FC236}">
                <a16:creationId xmlns:a16="http://schemas.microsoft.com/office/drawing/2014/main" id="{6F0101A8-E928-CF4E-9B99-D797DCF92B90}"/>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49</a:t>
            </a:fld>
            <a:endParaRPr lang="en-US" dirty="0"/>
          </a:p>
        </p:txBody>
      </p:sp>
    </p:spTree>
    <p:extLst>
      <p:ext uri="{BB962C8B-B14F-4D97-AF65-F5344CB8AC3E}">
        <p14:creationId xmlns:p14="http://schemas.microsoft.com/office/powerpoint/2010/main" val="3183902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defTabSz="457136">
              <a:defRPr/>
            </a:pPr>
            <a:fld id="{4FAB73BC-B049-4115-A692-8D63A059BFB8}" type="slidenum">
              <a:rPr lang="en-US">
                <a:latin typeface="Calibri"/>
              </a:rPr>
              <a:pPr defTabSz="457136">
                <a:defRPr/>
              </a:pPr>
              <a:t>5</a:t>
            </a:fld>
            <a:endParaRPr lang="en-US" dirty="0">
              <a:latin typeface="Calibri"/>
            </a:endParaRPr>
          </a:p>
        </p:txBody>
      </p:sp>
      <p:pic>
        <p:nvPicPr>
          <p:cNvPr id="20" name="Picture 19" descr="Logo, company name&#10;&#10;Description automatically generated">
            <a:extLst>
              <a:ext uri="{FF2B5EF4-FFF2-40B4-BE49-F238E27FC236}">
                <a16:creationId xmlns:a16="http://schemas.microsoft.com/office/drawing/2014/main" id="{F3B3C024-27EE-D941-894F-5ADA2EB43124}"/>
              </a:ext>
            </a:extLst>
          </p:cNvPr>
          <p:cNvPicPr>
            <a:picLocks noChangeAspect="1"/>
          </p:cNvPicPr>
          <p:nvPr/>
        </p:nvPicPr>
        <p:blipFill rotWithShape="1">
          <a:blip r:embed="rId3"/>
          <a:srcRect t="28410" b="30132"/>
          <a:stretch/>
        </p:blipFill>
        <p:spPr>
          <a:xfrm>
            <a:off x="3663383" y="4298964"/>
            <a:ext cx="912085" cy="377534"/>
          </a:xfrm>
          <a:prstGeom prst="rect">
            <a:avLst/>
          </a:prstGeom>
        </p:spPr>
      </p:pic>
      <p:sp>
        <p:nvSpPr>
          <p:cNvPr id="24" name="TextBox 23">
            <a:extLst>
              <a:ext uri="{FF2B5EF4-FFF2-40B4-BE49-F238E27FC236}">
                <a16:creationId xmlns:a16="http://schemas.microsoft.com/office/drawing/2014/main" id="{C47686EE-8891-E349-BB72-C42EEE9616DF}"/>
              </a:ext>
            </a:extLst>
          </p:cNvPr>
          <p:cNvSpPr txBox="1"/>
          <p:nvPr/>
        </p:nvSpPr>
        <p:spPr>
          <a:xfrm>
            <a:off x="3604696" y="4424827"/>
            <a:ext cx="1689565" cy="1365117"/>
          </a:xfrm>
          <a:prstGeom prst="rect">
            <a:avLst/>
          </a:prstGeom>
          <a:noFill/>
        </p:spPr>
        <p:txBody>
          <a:bodyPr wrap="none" rtlCol="0">
            <a:spAutoFit/>
          </a:bodyPr>
          <a:lstStyle/>
          <a:p>
            <a:pPr defTabSz="457136">
              <a:lnSpc>
                <a:spcPct val="250000"/>
              </a:lnSpc>
            </a:pPr>
            <a:r>
              <a:rPr lang="en-US" dirty="0">
                <a:solidFill>
                  <a:prstClr val="black"/>
                </a:solidFill>
                <a:latin typeface="Calibri"/>
              </a:rPr>
              <a:t>Nicole Schuman</a:t>
            </a:r>
          </a:p>
          <a:p>
            <a:pPr defTabSz="457136">
              <a:lnSpc>
                <a:spcPct val="250000"/>
              </a:lnSpc>
            </a:pPr>
            <a:r>
              <a:rPr lang="en-US" dirty="0">
                <a:solidFill>
                  <a:prstClr val="black"/>
                </a:solidFill>
                <a:latin typeface="Calibri"/>
              </a:rPr>
              <a:t>Susan Gentry</a:t>
            </a:r>
          </a:p>
        </p:txBody>
      </p:sp>
      <p:pic>
        <p:nvPicPr>
          <p:cNvPr id="31" name="Picture 30" descr="Logo, company name&#10;&#10;Description automatically generated">
            <a:extLst>
              <a:ext uri="{FF2B5EF4-FFF2-40B4-BE49-F238E27FC236}">
                <a16:creationId xmlns:a16="http://schemas.microsoft.com/office/drawing/2014/main" id="{BD24B2F4-A91E-3B40-B95D-D5FFE2C92910}"/>
              </a:ext>
            </a:extLst>
          </p:cNvPr>
          <p:cNvPicPr>
            <a:picLocks noChangeAspect="1"/>
          </p:cNvPicPr>
          <p:nvPr/>
        </p:nvPicPr>
        <p:blipFill>
          <a:blip r:embed="rId4"/>
          <a:stretch>
            <a:fillRect/>
          </a:stretch>
        </p:blipFill>
        <p:spPr>
          <a:xfrm>
            <a:off x="3538574" y="2086375"/>
            <a:ext cx="745481" cy="745481"/>
          </a:xfrm>
          <a:prstGeom prst="rect">
            <a:avLst/>
          </a:prstGeom>
        </p:spPr>
      </p:pic>
      <p:sp>
        <p:nvSpPr>
          <p:cNvPr id="32" name="TextBox 31">
            <a:extLst>
              <a:ext uri="{FF2B5EF4-FFF2-40B4-BE49-F238E27FC236}">
                <a16:creationId xmlns:a16="http://schemas.microsoft.com/office/drawing/2014/main" id="{E72AB67A-14D3-EA40-B18B-314319A3E23C}"/>
              </a:ext>
            </a:extLst>
          </p:cNvPr>
          <p:cNvSpPr txBox="1"/>
          <p:nvPr/>
        </p:nvSpPr>
        <p:spPr>
          <a:xfrm>
            <a:off x="473244" y="2301040"/>
            <a:ext cx="1680909" cy="3723455"/>
          </a:xfrm>
          <a:prstGeom prst="rect">
            <a:avLst/>
          </a:prstGeom>
          <a:noFill/>
        </p:spPr>
        <p:txBody>
          <a:bodyPr wrap="none" rtlCol="0">
            <a:spAutoFit/>
          </a:bodyPr>
          <a:lstStyle/>
          <a:p>
            <a:pPr defTabSz="457136">
              <a:lnSpc>
                <a:spcPct val="200000"/>
              </a:lnSpc>
              <a:spcBef>
                <a:spcPts val="600"/>
              </a:spcBef>
            </a:pPr>
            <a:r>
              <a:rPr lang="en-US" dirty="0">
                <a:solidFill>
                  <a:prstClr val="black"/>
                </a:solidFill>
                <a:latin typeface="Calibri"/>
              </a:rPr>
              <a:t>Shiva </a:t>
            </a:r>
            <a:r>
              <a:rPr lang="en-US" dirty="0" err="1">
                <a:solidFill>
                  <a:prstClr val="black"/>
                </a:solidFill>
                <a:latin typeface="Calibri"/>
              </a:rPr>
              <a:t>Rudraraju</a:t>
            </a:r>
            <a:endParaRPr lang="en-US" dirty="0">
              <a:solidFill>
                <a:prstClr val="black"/>
              </a:solidFill>
              <a:latin typeface="Calibri"/>
            </a:endParaRPr>
          </a:p>
          <a:p>
            <a:pPr defTabSz="457136">
              <a:lnSpc>
                <a:spcPct val="200000"/>
              </a:lnSpc>
              <a:spcBef>
                <a:spcPts val="600"/>
              </a:spcBef>
            </a:pPr>
            <a:r>
              <a:rPr lang="en-US" dirty="0">
                <a:solidFill>
                  <a:prstClr val="black"/>
                </a:solidFill>
                <a:latin typeface="Calibri"/>
              </a:rPr>
              <a:t>Stephen DeWitt</a:t>
            </a:r>
          </a:p>
          <a:p>
            <a:pPr defTabSz="457136">
              <a:lnSpc>
                <a:spcPct val="200000"/>
              </a:lnSpc>
              <a:spcBef>
                <a:spcPts val="600"/>
              </a:spcBef>
            </a:pPr>
            <a:r>
              <a:rPr lang="en-US" dirty="0">
                <a:solidFill>
                  <a:prstClr val="black"/>
                </a:solidFill>
                <a:latin typeface="Calibri"/>
              </a:rPr>
              <a:t>Beck Andrews</a:t>
            </a:r>
          </a:p>
          <a:p>
            <a:pPr defTabSz="457136">
              <a:lnSpc>
                <a:spcPct val="200000"/>
              </a:lnSpc>
              <a:spcBef>
                <a:spcPts val="600"/>
              </a:spcBef>
            </a:pPr>
            <a:r>
              <a:rPr lang="en-US" dirty="0" err="1">
                <a:solidFill>
                  <a:prstClr val="black"/>
                </a:solidFill>
                <a:latin typeface="Calibri"/>
              </a:rPr>
              <a:t>Yanjun</a:t>
            </a:r>
            <a:r>
              <a:rPr lang="en-US" dirty="0">
                <a:solidFill>
                  <a:prstClr val="black"/>
                </a:solidFill>
                <a:latin typeface="Calibri"/>
              </a:rPr>
              <a:t> </a:t>
            </a:r>
            <a:r>
              <a:rPr lang="en-US" dirty="0" err="1">
                <a:solidFill>
                  <a:prstClr val="black"/>
                </a:solidFill>
                <a:latin typeface="Calibri"/>
              </a:rPr>
              <a:t>Lyu</a:t>
            </a:r>
            <a:endParaRPr lang="en-US" dirty="0">
              <a:solidFill>
                <a:prstClr val="black"/>
              </a:solidFill>
              <a:latin typeface="Calibri"/>
            </a:endParaRPr>
          </a:p>
          <a:p>
            <a:pPr defTabSz="457136">
              <a:lnSpc>
                <a:spcPct val="200000"/>
              </a:lnSpc>
              <a:spcBef>
                <a:spcPts val="600"/>
              </a:spcBef>
            </a:pPr>
            <a:r>
              <a:rPr lang="en-US" dirty="0" err="1">
                <a:solidFill>
                  <a:prstClr val="black"/>
                </a:solidFill>
                <a:latin typeface="Calibri"/>
              </a:rPr>
              <a:t>Zhenjie</a:t>
            </a:r>
            <a:r>
              <a:rPr lang="en-US" dirty="0">
                <a:solidFill>
                  <a:prstClr val="black"/>
                </a:solidFill>
                <a:latin typeface="Calibri"/>
              </a:rPr>
              <a:t> Yao</a:t>
            </a:r>
          </a:p>
          <a:p>
            <a:pPr defTabSz="457136">
              <a:lnSpc>
                <a:spcPct val="200000"/>
              </a:lnSpc>
              <a:spcBef>
                <a:spcPts val="600"/>
              </a:spcBef>
            </a:pPr>
            <a:r>
              <a:rPr lang="en-US" dirty="0">
                <a:solidFill>
                  <a:prstClr val="black"/>
                </a:solidFill>
                <a:latin typeface="Calibri"/>
              </a:rPr>
              <a:t>Bryan Kinzer</a:t>
            </a:r>
          </a:p>
        </p:txBody>
      </p:sp>
      <p:pic>
        <p:nvPicPr>
          <p:cNvPr id="34" name="Picture 33" descr="2013 Michigan Logo.png">
            <a:extLst>
              <a:ext uri="{FF2B5EF4-FFF2-40B4-BE49-F238E27FC236}">
                <a16:creationId xmlns:a16="http://schemas.microsoft.com/office/drawing/2014/main" id="{CCE30CC1-0E1D-3749-B73C-643E1A237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636" y="2046420"/>
            <a:ext cx="375520" cy="412815"/>
          </a:xfrm>
          <a:prstGeom prst="rect">
            <a:avLst/>
          </a:prstGeom>
        </p:spPr>
      </p:pic>
      <p:sp>
        <p:nvSpPr>
          <p:cNvPr id="39" name="TextBox 38">
            <a:extLst>
              <a:ext uri="{FF2B5EF4-FFF2-40B4-BE49-F238E27FC236}">
                <a16:creationId xmlns:a16="http://schemas.microsoft.com/office/drawing/2014/main" id="{4DBA83BA-CB06-3142-B9A8-3C451E8C8759}"/>
              </a:ext>
            </a:extLst>
          </p:cNvPr>
          <p:cNvSpPr txBox="1"/>
          <p:nvPr/>
        </p:nvSpPr>
        <p:spPr>
          <a:xfrm>
            <a:off x="6750599" y="3180759"/>
            <a:ext cx="1635556" cy="369332"/>
          </a:xfrm>
          <a:prstGeom prst="rect">
            <a:avLst/>
          </a:prstGeom>
          <a:noFill/>
        </p:spPr>
        <p:txBody>
          <a:bodyPr wrap="square" rtlCol="0">
            <a:spAutoFit/>
          </a:bodyPr>
          <a:lstStyle/>
          <a:p>
            <a:pPr defTabSz="457136"/>
            <a:r>
              <a:rPr lang="en-US" dirty="0">
                <a:solidFill>
                  <a:prstClr val="black"/>
                </a:solidFill>
                <a:latin typeface="Calibri"/>
              </a:rPr>
              <a:t>Pushkar Pandit</a:t>
            </a:r>
          </a:p>
        </p:txBody>
      </p:sp>
      <p:pic>
        <p:nvPicPr>
          <p:cNvPr id="3" name="Picture 2" descr="A picture containing logo&#10;&#10;Description automatically generated">
            <a:extLst>
              <a:ext uri="{FF2B5EF4-FFF2-40B4-BE49-F238E27FC236}">
                <a16:creationId xmlns:a16="http://schemas.microsoft.com/office/drawing/2014/main" id="{B830F389-21CE-F142-B04D-DE0677A31918}"/>
              </a:ext>
            </a:extLst>
          </p:cNvPr>
          <p:cNvPicPr>
            <a:picLocks noChangeAspect="1"/>
          </p:cNvPicPr>
          <p:nvPr/>
        </p:nvPicPr>
        <p:blipFill>
          <a:blip r:embed="rId6"/>
          <a:stretch>
            <a:fillRect/>
          </a:stretch>
        </p:blipFill>
        <p:spPr>
          <a:xfrm>
            <a:off x="6867002" y="2653904"/>
            <a:ext cx="501645" cy="504991"/>
          </a:xfrm>
          <a:prstGeom prst="rect">
            <a:avLst/>
          </a:prstGeom>
        </p:spPr>
      </p:pic>
      <p:sp>
        <p:nvSpPr>
          <p:cNvPr id="43" name="TextBox 42">
            <a:extLst>
              <a:ext uri="{FF2B5EF4-FFF2-40B4-BE49-F238E27FC236}">
                <a16:creationId xmlns:a16="http://schemas.microsoft.com/office/drawing/2014/main" id="{7CF394B7-862D-8746-B050-278BB73859EF}"/>
              </a:ext>
            </a:extLst>
          </p:cNvPr>
          <p:cNvSpPr txBox="1"/>
          <p:nvPr/>
        </p:nvSpPr>
        <p:spPr>
          <a:xfrm>
            <a:off x="6690928" y="4343790"/>
            <a:ext cx="1460787" cy="369332"/>
          </a:xfrm>
          <a:prstGeom prst="rect">
            <a:avLst/>
          </a:prstGeom>
          <a:noFill/>
        </p:spPr>
        <p:txBody>
          <a:bodyPr wrap="square" rtlCol="0">
            <a:spAutoFit/>
          </a:bodyPr>
          <a:lstStyle/>
          <a:p>
            <a:pPr defTabSz="457136"/>
            <a:r>
              <a:rPr lang="en-US" dirty="0">
                <a:solidFill>
                  <a:prstClr val="black"/>
                </a:solidFill>
                <a:latin typeface="Calibri"/>
              </a:rPr>
              <a:t>Thomas Flint</a:t>
            </a:r>
          </a:p>
        </p:txBody>
      </p:sp>
      <p:pic>
        <p:nvPicPr>
          <p:cNvPr id="8" name="Picture 7" descr="Text&#10;&#10;Description automatically generated">
            <a:extLst>
              <a:ext uri="{FF2B5EF4-FFF2-40B4-BE49-F238E27FC236}">
                <a16:creationId xmlns:a16="http://schemas.microsoft.com/office/drawing/2014/main" id="{3B609B3D-6DAA-9844-8F42-4D7F7A0EE465}"/>
              </a:ext>
            </a:extLst>
          </p:cNvPr>
          <p:cNvPicPr>
            <a:picLocks noChangeAspect="1"/>
          </p:cNvPicPr>
          <p:nvPr/>
        </p:nvPicPr>
        <p:blipFill>
          <a:blip r:embed="rId7"/>
          <a:stretch>
            <a:fillRect/>
          </a:stretch>
        </p:blipFill>
        <p:spPr>
          <a:xfrm>
            <a:off x="6746915" y="3916824"/>
            <a:ext cx="958015" cy="449681"/>
          </a:xfrm>
          <a:prstGeom prst="rect">
            <a:avLst/>
          </a:prstGeom>
        </p:spPr>
      </p:pic>
      <p:sp>
        <p:nvSpPr>
          <p:cNvPr id="44" name="TextBox 43">
            <a:extLst>
              <a:ext uri="{FF2B5EF4-FFF2-40B4-BE49-F238E27FC236}">
                <a16:creationId xmlns:a16="http://schemas.microsoft.com/office/drawing/2014/main" id="{2373EA94-4A60-4948-9483-2232D1BB4D65}"/>
              </a:ext>
            </a:extLst>
          </p:cNvPr>
          <p:cNvSpPr txBox="1"/>
          <p:nvPr/>
        </p:nvSpPr>
        <p:spPr>
          <a:xfrm>
            <a:off x="6767845" y="5399817"/>
            <a:ext cx="1306951" cy="369332"/>
          </a:xfrm>
          <a:prstGeom prst="rect">
            <a:avLst/>
          </a:prstGeom>
          <a:noFill/>
        </p:spPr>
        <p:txBody>
          <a:bodyPr wrap="square" rtlCol="0">
            <a:spAutoFit/>
          </a:bodyPr>
          <a:lstStyle/>
          <a:p>
            <a:pPr defTabSz="457136"/>
            <a:r>
              <a:rPr lang="en-US" dirty="0" err="1">
                <a:solidFill>
                  <a:prstClr val="black"/>
                </a:solidFill>
                <a:latin typeface="Calibri"/>
              </a:rPr>
              <a:t>Xianyue</a:t>
            </a:r>
            <a:r>
              <a:rPr lang="en-US" dirty="0">
                <a:solidFill>
                  <a:prstClr val="black"/>
                </a:solidFill>
                <a:latin typeface="Calibri"/>
              </a:rPr>
              <a:t> Liu</a:t>
            </a:r>
          </a:p>
        </p:txBody>
      </p:sp>
      <p:pic>
        <p:nvPicPr>
          <p:cNvPr id="10" name="Picture 9" descr="Logo&#10;&#10;Description automatically generated">
            <a:extLst>
              <a:ext uri="{FF2B5EF4-FFF2-40B4-BE49-F238E27FC236}">
                <a16:creationId xmlns:a16="http://schemas.microsoft.com/office/drawing/2014/main" id="{515EC4B8-1935-544A-AEA8-8BFAF7F85104}"/>
              </a:ext>
            </a:extLst>
          </p:cNvPr>
          <p:cNvPicPr>
            <a:picLocks noChangeAspect="1"/>
          </p:cNvPicPr>
          <p:nvPr/>
        </p:nvPicPr>
        <p:blipFill>
          <a:blip r:embed="rId8"/>
          <a:stretch>
            <a:fillRect/>
          </a:stretch>
        </p:blipFill>
        <p:spPr>
          <a:xfrm>
            <a:off x="6767845" y="4951177"/>
            <a:ext cx="695281" cy="481914"/>
          </a:xfrm>
          <a:prstGeom prst="rect">
            <a:avLst/>
          </a:prstGeom>
        </p:spPr>
      </p:pic>
      <p:pic>
        <p:nvPicPr>
          <p:cNvPr id="13" name="Picture 12" descr="A picture containing person&#10;&#10;Description automatically generated">
            <a:extLst>
              <a:ext uri="{FF2B5EF4-FFF2-40B4-BE49-F238E27FC236}">
                <a16:creationId xmlns:a16="http://schemas.microsoft.com/office/drawing/2014/main" id="{47DD3FB9-192B-E140-9DAF-DFBDECECB8E2}"/>
              </a:ext>
            </a:extLst>
          </p:cNvPr>
          <p:cNvPicPr>
            <a:picLocks noChangeAspect="1"/>
          </p:cNvPicPr>
          <p:nvPr/>
        </p:nvPicPr>
        <p:blipFill>
          <a:blip r:embed="rId9"/>
          <a:stretch>
            <a:fillRect/>
          </a:stretch>
        </p:blipFill>
        <p:spPr>
          <a:xfrm>
            <a:off x="5333576" y="2681691"/>
            <a:ext cx="490065" cy="490065"/>
          </a:xfrm>
          <a:prstGeom prst="rect">
            <a:avLst/>
          </a:prstGeom>
        </p:spPr>
      </p:pic>
      <p:pic>
        <p:nvPicPr>
          <p:cNvPr id="15" name="Picture 14" descr="A person with long hair&#10;&#10;Description automatically generated with low confidence">
            <a:extLst>
              <a:ext uri="{FF2B5EF4-FFF2-40B4-BE49-F238E27FC236}">
                <a16:creationId xmlns:a16="http://schemas.microsoft.com/office/drawing/2014/main" id="{729771FC-3E72-D74E-9D93-BD18EA1C5854}"/>
              </a:ext>
            </a:extLst>
          </p:cNvPr>
          <p:cNvPicPr>
            <a:picLocks noChangeAspect="1"/>
          </p:cNvPicPr>
          <p:nvPr/>
        </p:nvPicPr>
        <p:blipFill>
          <a:blip r:embed="rId10"/>
          <a:stretch>
            <a:fillRect/>
          </a:stretch>
        </p:blipFill>
        <p:spPr>
          <a:xfrm>
            <a:off x="5333576" y="3390493"/>
            <a:ext cx="501645" cy="501645"/>
          </a:xfrm>
          <a:prstGeom prst="rect">
            <a:avLst/>
          </a:prstGeom>
        </p:spPr>
      </p:pic>
      <p:pic>
        <p:nvPicPr>
          <p:cNvPr id="17" name="Picture 16" descr="A picture containing text, person, person, posing&#10;&#10;Description automatically generated">
            <a:extLst>
              <a:ext uri="{FF2B5EF4-FFF2-40B4-BE49-F238E27FC236}">
                <a16:creationId xmlns:a16="http://schemas.microsoft.com/office/drawing/2014/main" id="{8041414F-3AFD-3A4C-9BAB-D72D17254308}"/>
              </a:ext>
            </a:extLst>
          </p:cNvPr>
          <p:cNvPicPr>
            <a:picLocks noChangeAspect="1"/>
          </p:cNvPicPr>
          <p:nvPr/>
        </p:nvPicPr>
        <p:blipFill>
          <a:blip r:embed="rId11"/>
          <a:stretch>
            <a:fillRect/>
          </a:stretch>
        </p:blipFill>
        <p:spPr>
          <a:xfrm>
            <a:off x="8320716" y="3104113"/>
            <a:ext cx="522625" cy="522625"/>
          </a:xfrm>
          <a:prstGeom prst="rect">
            <a:avLst/>
          </a:prstGeom>
        </p:spPr>
      </p:pic>
      <p:pic>
        <p:nvPicPr>
          <p:cNvPr id="19" name="Picture 18" descr="A person smiling for the camera&#10;&#10;Description automatically generated with low confidence">
            <a:extLst>
              <a:ext uri="{FF2B5EF4-FFF2-40B4-BE49-F238E27FC236}">
                <a16:creationId xmlns:a16="http://schemas.microsoft.com/office/drawing/2014/main" id="{A3062C3B-2DBA-894B-A9EB-FBCA3175E9A3}"/>
              </a:ext>
            </a:extLst>
          </p:cNvPr>
          <p:cNvPicPr>
            <a:picLocks noChangeAspect="1"/>
          </p:cNvPicPr>
          <p:nvPr/>
        </p:nvPicPr>
        <p:blipFill>
          <a:blip r:embed="rId12"/>
          <a:stretch>
            <a:fillRect/>
          </a:stretch>
        </p:blipFill>
        <p:spPr>
          <a:xfrm>
            <a:off x="5050527" y="5328857"/>
            <a:ext cx="490823" cy="490823"/>
          </a:xfrm>
          <a:prstGeom prst="rect">
            <a:avLst/>
          </a:prstGeom>
        </p:spPr>
      </p:pic>
      <p:pic>
        <p:nvPicPr>
          <p:cNvPr id="25" name="Picture 24" descr="A person wearing glasses&#10;&#10;Description automatically generated with low confidence">
            <a:extLst>
              <a:ext uri="{FF2B5EF4-FFF2-40B4-BE49-F238E27FC236}">
                <a16:creationId xmlns:a16="http://schemas.microsoft.com/office/drawing/2014/main" id="{1B33DB7B-DECB-A942-A32D-A9F393C128C1}"/>
              </a:ext>
            </a:extLst>
          </p:cNvPr>
          <p:cNvPicPr>
            <a:picLocks noChangeAspect="1"/>
          </p:cNvPicPr>
          <p:nvPr/>
        </p:nvPicPr>
        <p:blipFill>
          <a:blip r:embed="rId13"/>
          <a:stretch>
            <a:fillRect/>
          </a:stretch>
        </p:blipFill>
        <p:spPr>
          <a:xfrm>
            <a:off x="5297614" y="4610434"/>
            <a:ext cx="522198" cy="522198"/>
          </a:xfrm>
          <a:prstGeom prst="rect">
            <a:avLst/>
          </a:prstGeom>
        </p:spPr>
      </p:pic>
      <p:pic>
        <p:nvPicPr>
          <p:cNvPr id="27" name="Picture 26" descr="A picture containing person, person, male&#10;&#10;Description automatically generated">
            <a:extLst>
              <a:ext uri="{FF2B5EF4-FFF2-40B4-BE49-F238E27FC236}">
                <a16:creationId xmlns:a16="http://schemas.microsoft.com/office/drawing/2014/main" id="{B07DD500-64C0-0E49-A580-D3630C59252A}"/>
              </a:ext>
            </a:extLst>
          </p:cNvPr>
          <p:cNvPicPr>
            <a:picLocks noChangeAspect="1"/>
          </p:cNvPicPr>
          <p:nvPr/>
        </p:nvPicPr>
        <p:blipFill>
          <a:blip r:embed="rId14"/>
          <a:stretch>
            <a:fillRect/>
          </a:stretch>
        </p:blipFill>
        <p:spPr>
          <a:xfrm>
            <a:off x="2129574" y="2441499"/>
            <a:ext cx="477085" cy="477085"/>
          </a:xfrm>
          <a:prstGeom prst="rect">
            <a:avLst/>
          </a:prstGeom>
        </p:spPr>
      </p:pic>
      <p:sp>
        <p:nvSpPr>
          <p:cNvPr id="28" name="TextBox 27">
            <a:extLst>
              <a:ext uri="{FF2B5EF4-FFF2-40B4-BE49-F238E27FC236}">
                <a16:creationId xmlns:a16="http://schemas.microsoft.com/office/drawing/2014/main" id="{4279ABF0-89D5-5C41-B8A0-5B8086601D14}"/>
              </a:ext>
            </a:extLst>
          </p:cNvPr>
          <p:cNvSpPr txBox="1"/>
          <p:nvPr/>
        </p:nvSpPr>
        <p:spPr>
          <a:xfrm>
            <a:off x="3617073" y="2455162"/>
            <a:ext cx="2033674" cy="1365117"/>
          </a:xfrm>
          <a:prstGeom prst="rect">
            <a:avLst/>
          </a:prstGeom>
          <a:noFill/>
        </p:spPr>
        <p:txBody>
          <a:bodyPr wrap="square" rtlCol="0">
            <a:spAutoFit/>
          </a:bodyPr>
          <a:lstStyle/>
          <a:p>
            <a:pPr defTabSz="457136">
              <a:lnSpc>
                <a:spcPct val="250000"/>
              </a:lnSpc>
            </a:pPr>
            <a:r>
              <a:rPr lang="en-US" dirty="0" err="1">
                <a:solidFill>
                  <a:prstClr val="black"/>
                </a:solidFill>
                <a:latin typeface="Calibri"/>
              </a:rPr>
              <a:t>Kübra</a:t>
            </a:r>
            <a:r>
              <a:rPr lang="en-US" dirty="0">
                <a:solidFill>
                  <a:prstClr val="black"/>
                </a:solidFill>
                <a:latin typeface="Calibri"/>
              </a:rPr>
              <a:t> </a:t>
            </a:r>
            <a:r>
              <a:rPr lang="en-US" dirty="0" err="1">
                <a:solidFill>
                  <a:prstClr val="black"/>
                </a:solidFill>
                <a:latin typeface="Calibri"/>
              </a:rPr>
              <a:t>Karayağız</a:t>
            </a:r>
            <a:endParaRPr lang="en-US" dirty="0">
              <a:solidFill>
                <a:prstClr val="black"/>
              </a:solidFill>
              <a:latin typeface="Calibri"/>
            </a:endParaRPr>
          </a:p>
          <a:p>
            <a:pPr defTabSz="457136">
              <a:lnSpc>
                <a:spcPct val="250000"/>
              </a:lnSpc>
            </a:pPr>
            <a:r>
              <a:rPr lang="en-US" dirty="0">
                <a:solidFill>
                  <a:prstClr val="black"/>
                </a:solidFill>
                <a:latin typeface="Calibri"/>
              </a:rPr>
              <a:t>Bonnie Whitney</a:t>
            </a:r>
          </a:p>
        </p:txBody>
      </p:sp>
      <p:pic>
        <p:nvPicPr>
          <p:cNvPr id="30" name="Picture 29" descr="A person wearing glasses&#10;&#10;Description automatically generated with low confidence">
            <a:extLst>
              <a:ext uri="{FF2B5EF4-FFF2-40B4-BE49-F238E27FC236}">
                <a16:creationId xmlns:a16="http://schemas.microsoft.com/office/drawing/2014/main" id="{B2AB5597-8D5C-D644-881A-BC1DFF84550D}"/>
              </a:ext>
            </a:extLst>
          </p:cNvPr>
          <p:cNvPicPr>
            <a:picLocks noChangeAspect="1"/>
          </p:cNvPicPr>
          <p:nvPr/>
        </p:nvPicPr>
        <p:blipFill>
          <a:blip r:embed="rId15"/>
          <a:stretch>
            <a:fillRect/>
          </a:stretch>
        </p:blipFill>
        <p:spPr>
          <a:xfrm>
            <a:off x="2170640" y="3071877"/>
            <a:ext cx="456163" cy="456163"/>
          </a:xfrm>
          <a:prstGeom prst="rect">
            <a:avLst/>
          </a:prstGeom>
        </p:spPr>
      </p:pic>
      <p:pic>
        <p:nvPicPr>
          <p:cNvPr id="37" name="Picture 36" descr="A picture containing person, white, indoor, young&#10;&#10;Description automatically generated">
            <a:extLst>
              <a:ext uri="{FF2B5EF4-FFF2-40B4-BE49-F238E27FC236}">
                <a16:creationId xmlns:a16="http://schemas.microsoft.com/office/drawing/2014/main" id="{3C37D785-8C99-FC4E-8943-B15EB74D969B}"/>
              </a:ext>
            </a:extLst>
          </p:cNvPr>
          <p:cNvPicPr>
            <a:picLocks noChangeAspect="1"/>
          </p:cNvPicPr>
          <p:nvPr/>
        </p:nvPicPr>
        <p:blipFill>
          <a:blip r:embed="rId16"/>
          <a:stretch>
            <a:fillRect/>
          </a:stretch>
        </p:blipFill>
        <p:spPr>
          <a:xfrm>
            <a:off x="1598257" y="4283363"/>
            <a:ext cx="514850" cy="489105"/>
          </a:xfrm>
          <a:prstGeom prst="rect">
            <a:avLst/>
          </a:prstGeom>
        </p:spPr>
      </p:pic>
      <p:pic>
        <p:nvPicPr>
          <p:cNvPr id="41" name="Picture 40" descr="A person wearing glasses&#10;&#10;Description automatically generated with medium confidence">
            <a:extLst>
              <a:ext uri="{FF2B5EF4-FFF2-40B4-BE49-F238E27FC236}">
                <a16:creationId xmlns:a16="http://schemas.microsoft.com/office/drawing/2014/main" id="{D9B131B6-9FE8-1649-81A1-9FFBF3ABA940}"/>
              </a:ext>
            </a:extLst>
          </p:cNvPr>
          <p:cNvPicPr>
            <a:picLocks noChangeAspect="1"/>
          </p:cNvPicPr>
          <p:nvPr/>
        </p:nvPicPr>
        <p:blipFill>
          <a:blip r:embed="rId17"/>
          <a:stretch>
            <a:fillRect/>
          </a:stretch>
        </p:blipFill>
        <p:spPr>
          <a:xfrm>
            <a:off x="1703377" y="4951178"/>
            <a:ext cx="487479" cy="487479"/>
          </a:xfrm>
          <a:prstGeom prst="rect">
            <a:avLst/>
          </a:prstGeom>
        </p:spPr>
      </p:pic>
      <p:pic>
        <p:nvPicPr>
          <p:cNvPr id="45" name="Picture 44" descr="A person smiling for the picture&#10;&#10;Description automatically generated with low confidence">
            <a:extLst>
              <a:ext uri="{FF2B5EF4-FFF2-40B4-BE49-F238E27FC236}">
                <a16:creationId xmlns:a16="http://schemas.microsoft.com/office/drawing/2014/main" id="{AF5BC0FA-E1D2-964A-A4D0-4170C3A7257B}"/>
              </a:ext>
            </a:extLst>
          </p:cNvPr>
          <p:cNvPicPr>
            <a:picLocks noChangeAspect="1"/>
          </p:cNvPicPr>
          <p:nvPr/>
        </p:nvPicPr>
        <p:blipFill>
          <a:blip r:embed="rId18"/>
          <a:stretch>
            <a:fillRect/>
          </a:stretch>
        </p:blipFill>
        <p:spPr>
          <a:xfrm>
            <a:off x="1816125" y="5505850"/>
            <a:ext cx="502525" cy="502525"/>
          </a:xfrm>
          <a:prstGeom prst="rect">
            <a:avLst/>
          </a:prstGeom>
        </p:spPr>
      </p:pic>
      <p:pic>
        <p:nvPicPr>
          <p:cNvPr id="47" name="Picture 46" descr="A person smiling for the camera&#10;&#10;Description automatically generated with medium confidence">
            <a:extLst>
              <a:ext uri="{FF2B5EF4-FFF2-40B4-BE49-F238E27FC236}">
                <a16:creationId xmlns:a16="http://schemas.microsoft.com/office/drawing/2014/main" id="{0AE24D1E-5B95-CF44-B45A-F59E4E8A1EAC}"/>
              </a:ext>
            </a:extLst>
          </p:cNvPr>
          <p:cNvPicPr>
            <a:picLocks noChangeAspect="1"/>
          </p:cNvPicPr>
          <p:nvPr/>
        </p:nvPicPr>
        <p:blipFill>
          <a:blip r:embed="rId19"/>
          <a:stretch>
            <a:fillRect/>
          </a:stretch>
        </p:blipFill>
        <p:spPr>
          <a:xfrm>
            <a:off x="8079247" y="4243018"/>
            <a:ext cx="522198" cy="522198"/>
          </a:xfrm>
          <a:prstGeom prst="rect">
            <a:avLst/>
          </a:prstGeom>
        </p:spPr>
      </p:pic>
      <p:pic>
        <p:nvPicPr>
          <p:cNvPr id="49" name="Picture 48" descr="A person wearing glasses&#10;&#10;Description automatically generated with medium confidence">
            <a:extLst>
              <a:ext uri="{FF2B5EF4-FFF2-40B4-BE49-F238E27FC236}">
                <a16:creationId xmlns:a16="http://schemas.microsoft.com/office/drawing/2014/main" id="{8FCCE01A-7752-0544-82B0-2680D7158549}"/>
              </a:ext>
            </a:extLst>
          </p:cNvPr>
          <p:cNvPicPr>
            <a:picLocks noChangeAspect="1"/>
          </p:cNvPicPr>
          <p:nvPr/>
        </p:nvPicPr>
        <p:blipFill>
          <a:blip r:embed="rId20"/>
          <a:stretch>
            <a:fillRect/>
          </a:stretch>
        </p:blipFill>
        <p:spPr>
          <a:xfrm>
            <a:off x="1947116" y="3660369"/>
            <a:ext cx="512908" cy="512908"/>
          </a:xfrm>
          <a:prstGeom prst="rect">
            <a:avLst/>
          </a:prstGeom>
        </p:spPr>
      </p:pic>
      <p:sp>
        <p:nvSpPr>
          <p:cNvPr id="33" name="Title 1">
            <a:extLst>
              <a:ext uri="{FF2B5EF4-FFF2-40B4-BE49-F238E27FC236}">
                <a16:creationId xmlns:a16="http://schemas.microsoft.com/office/drawing/2014/main" id="{55DF1D51-9275-B94C-8E28-7E004588B370}"/>
              </a:ext>
            </a:extLst>
          </p:cNvPr>
          <p:cNvSpPr>
            <a:spLocks noGrp="1"/>
          </p:cNvSpPr>
          <p:nvPr>
            <p:ph type="ctrTitle"/>
          </p:nvPr>
        </p:nvSpPr>
        <p:spPr>
          <a:xfrm>
            <a:off x="685800" y="139346"/>
            <a:ext cx="7772400" cy="518107"/>
          </a:xfrm>
        </p:spPr>
        <p:txBody>
          <a:bodyPr>
            <a:normAutofit fontScale="90000"/>
          </a:bodyPr>
          <a:lstStyle/>
          <a:p>
            <a:r>
              <a:rPr lang="en-US" sz="3600" b="0" dirty="0">
                <a:solidFill>
                  <a:srgbClr val="FFFFFF"/>
                </a:solidFill>
              </a:rPr>
              <a:t>Contributors and Developers</a:t>
            </a:r>
          </a:p>
        </p:txBody>
      </p:sp>
      <p:sp>
        <p:nvSpPr>
          <p:cNvPr id="7" name="Rectangle 6">
            <a:extLst>
              <a:ext uri="{FF2B5EF4-FFF2-40B4-BE49-F238E27FC236}">
                <a16:creationId xmlns:a16="http://schemas.microsoft.com/office/drawing/2014/main" id="{17F13818-ED5E-3C4A-9723-6F271DE8D179}"/>
              </a:ext>
            </a:extLst>
          </p:cNvPr>
          <p:cNvSpPr/>
          <p:nvPr/>
        </p:nvSpPr>
        <p:spPr>
          <a:xfrm>
            <a:off x="2072677" y="942140"/>
            <a:ext cx="1879246" cy="568745"/>
          </a:xfrm>
          <a:prstGeom prst="rect">
            <a:avLst/>
          </a:prstGeom>
        </p:spPr>
        <p:txBody>
          <a:bodyPr wrap="square">
            <a:spAutoFit/>
          </a:bodyPr>
          <a:lstStyle/>
          <a:p>
            <a:pPr defTabSz="457136">
              <a:lnSpc>
                <a:spcPct val="200000"/>
              </a:lnSpc>
              <a:spcBef>
                <a:spcPts val="600"/>
              </a:spcBef>
            </a:pPr>
            <a:r>
              <a:rPr lang="en-US" dirty="0" err="1">
                <a:solidFill>
                  <a:prstClr val="black"/>
                </a:solidFill>
              </a:rPr>
              <a:t>Katsuyo</a:t>
            </a:r>
            <a:r>
              <a:rPr lang="en-US" dirty="0">
                <a:solidFill>
                  <a:prstClr val="black"/>
                </a:solidFill>
              </a:rPr>
              <a:t> Thornton</a:t>
            </a:r>
          </a:p>
        </p:txBody>
      </p:sp>
      <p:pic>
        <p:nvPicPr>
          <p:cNvPr id="35" name="Picture 34" descr="2013 Michigan Logo.png">
            <a:extLst>
              <a:ext uri="{FF2B5EF4-FFF2-40B4-BE49-F238E27FC236}">
                <a16:creationId xmlns:a16="http://schemas.microsoft.com/office/drawing/2014/main" id="{A895602D-0170-844A-889A-1F48C47A5A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257" y="1121263"/>
            <a:ext cx="375520" cy="412815"/>
          </a:xfrm>
          <a:prstGeom prst="rect">
            <a:avLst/>
          </a:prstGeom>
        </p:spPr>
      </p:pic>
      <p:sp>
        <p:nvSpPr>
          <p:cNvPr id="42" name="Rectangle 41">
            <a:extLst>
              <a:ext uri="{FF2B5EF4-FFF2-40B4-BE49-F238E27FC236}">
                <a16:creationId xmlns:a16="http://schemas.microsoft.com/office/drawing/2014/main" id="{B63D4C4C-B88C-D441-94DA-11E6C0167AAD}"/>
              </a:ext>
            </a:extLst>
          </p:cNvPr>
          <p:cNvSpPr/>
          <p:nvPr/>
        </p:nvSpPr>
        <p:spPr>
          <a:xfrm>
            <a:off x="4880189" y="948292"/>
            <a:ext cx="1879246" cy="568745"/>
          </a:xfrm>
          <a:prstGeom prst="rect">
            <a:avLst/>
          </a:prstGeom>
        </p:spPr>
        <p:txBody>
          <a:bodyPr wrap="square">
            <a:spAutoFit/>
          </a:bodyPr>
          <a:lstStyle/>
          <a:p>
            <a:pPr defTabSz="457136">
              <a:lnSpc>
                <a:spcPct val="200000"/>
              </a:lnSpc>
              <a:spcBef>
                <a:spcPts val="600"/>
              </a:spcBef>
            </a:pPr>
            <a:r>
              <a:rPr lang="en-US" dirty="0">
                <a:solidFill>
                  <a:prstClr val="black"/>
                </a:solidFill>
              </a:rPr>
              <a:t>John Allison</a:t>
            </a:r>
          </a:p>
        </p:txBody>
      </p:sp>
      <p:pic>
        <p:nvPicPr>
          <p:cNvPr id="14" name="Picture 13" descr="A person wearing glasses&#10;&#10;Description automatically generated with low confidence">
            <a:extLst>
              <a:ext uri="{FF2B5EF4-FFF2-40B4-BE49-F238E27FC236}">
                <a16:creationId xmlns:a16="http://schemas.microsoft.com/office/drawing/2014/main" id="{00FA98EB-CF51-AC43-AE57-930F41E9CE1A}"/>
              </a:ext>
            </a:extLst>
          </p:cNvPr>
          <p:cNvPicPr>
            <a:picLocks noChangeAspect="1"/>
          </p:cNvPicPr>
          <p:nvPr/>
        </p:nvPicPr>
        <p:blipFill>
          <a:blip r:embed="rId21"/>
          <a:stretch>
            <a:fillRect/>
          </a:stretch>
        </p:blipFill>
        <p:spPr>
          <a:xfrm>
            <a:off x="3911314" y="1035928"/>
            <a:ext cx="612608" cy="580023"/>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1EC5BD2E-478E-3B41-A66F-05A66FE53D84}"/>
              </a:ext>
            </a:extLst>
          </p:cNvPr>
          <p:cNvPicPr>
            <a:picLocks noChangeAspect="1"/>
          </p:cNvPicPr>
          <p:nvPr/>
        </p:nvPicPr>
        <p:blipFill>
          <a:blip r:embed="rId22"/>
          <a:stretch>
            <a:fillRect/>
          </a:stretch>
        </p:blipFill>
        <p:spPr>
          <a:xfrm>
            <a:off x="6135604" y="990308"/>
            <a:ext cx="651710" cy="625643"/>
          </a:xfrm>
          <a:prstGeom prst="rect">
            <a:avLst/>
          </a:prstGeom>
        </p:spPr>
      </p:pic>
    </p:spTree>
    <p:extLst>
      <p:ext uri="{BB962C8B-B14F-4D97-AF65-F5344CB8AC3E}">
        <p14:creationId xmlns:p14="http://schemas.microsoft.com/office/powerpoint/2010/main" val="612514851"/>
      </p:ext>
    </p:extLst>
  </p:cSld>
  <p:clrMapOvr>
    <a:masterClrMapping/>
  </p:clrMapOvr>
  <p:timing>
    <p:tnLst>
      <p:par>
        <p:cTn id="1" dur="indefinite" restart="never" nodeType="tmRoot">
          <p:childTnLst>
            <p:par>
              <p:cTn id="2"/>
            </p:par>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CH_movie">
            <a:hlinkClick r:id="" action="ppaction://media"/>
            <a:extLst>
              <a:ext uri="{FF2B5EF4-FFF2-40B4-BE49-F238E27FC236}">
                <a16:creationId xmlns:a16="http://schemas.microsoft.com/office/drawing/2014/main" id="{1A8E23F2-A584-C648-B187-1C147952EA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13979" y="1836075"/>
            <a:ext cx="4716042" cy="4342135"/>
          </a:xfrm>
          <a:prstGeom prst="rect">
            <a:avLst/>
          </a:prstGeom>
        </p:spPr>
      </p:pic>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8"/>
            <a:ext cx="8229600" cy="4525963"/>
          </a:xfrm>
        </p:spPr>
        <p:txBody>
          <a:bodyPr>
            <a:normAutofit/>
          </a:bodyPr>
          <a:lstStyle/>
          <a:p>
            <a:pPr marL="0" indent="0">
              <a:buNone/>
            </a:pPr>
            <a:r>
              <a:rPr lang="en-US" dirty="0"/>
              <a:t>2. Cahn-Hilliard</a:t>
            </a:r>
          </a:p>
        </p:txBody>
      </p:sp>
      <p:sp>
        <p:nvSpPr>
          <p:cNvPr id="5" name="Slide Number Placeholder 5">
            <a:extLst>
              <a:ext uri="{FF2B5EF4-FFF2-40B4-BE49-F238E27FC236}">
                <a16:creationId xmlns:a16="http://schemas.microsoft.com/office/drawing/2014/main" id="{C7CF5CE5-19DE-AE47-8C23-C10E542639EF}"/>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50</a:t>
            </a:fld>
            <a:endParaRPr lang="en-US" dirty="0"/>
          </a:p>
        </p:txBody>
      </p:sp>
    </p:spTree>
    <p:extLst>
      <p:ext uri="{BB962C8B-B14F-4D97-AF65-F5344CB8AC3E}">
        <p14:creationId xmlns:p14="http://schemas.microsoft.com/office/powerpoint/2010/main" val="386977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9"/>
            <a:ext cx="8229600" cy="652562"/>
          </a:xfrm>
        </p:spPr>
        <p:txBody>
          <a:bodyPr>
            <a:normAutofit/>
          </a:bodyPr>
          <a:lstStyle/>
          <a:p>
            <a:pPr marL="0" indent="0">
              <a:buNone/>
            </a:pPr>
            <a:r>
              <a:rPr lang="en-US" dirty="0"/>
              <a:t>3. Coupled Cahn-Hilliard/Allen-Cahn</a:t>
            </a:r>
          </a:p>
        </p:txBody>
      </p:sp>
      <p:graphicFrame>
        <p:nvGraphicFramePr>
          <p:cNvPr id="12" name="Object 2">
            <a:extLst>
              <a:ext uri="{FF2B5EF4-FFF2-40B4-BE49-F238E27FC236}">
                <a16:creationId xmlns:a16="http://schemas.microsoft.com/office/drawing/2014/main" id="{FEB8E343-B85A-1044-8C02-A88866C9D0D1}"/>
              </a:ext>
            </a:extLst>
          </p:cNvPr>
          <p:cNvGraphicFramePr>
            <a:graphicFrameLocks noChangeAspect="1"/>
          </p:cNvGraphicFramePr>
          <p:nvPr>
            <p:extLst>
              <p:ext uri="{D42A27DB-BD31-4B8C-83A1-F6EECF244321}">
                <p14:modId xmlns:p14="http://schemas.microsoft.com/office/powerpoint/2010/main" val="620228608"/>
              </p:ext>
            </p:extLst>
          </p:nvPr>
        </p:nvGraphicFramePr>
        <p:xfrm>
          <a:off x="2423717" y="1911784"/>
          <a:ext cx="5875194" cy="822614"/>
        </p:xfrm>
        <a:graphic>
          <a:graphicData uri="http://schemas.openxmlformats.org/presentationml/2006/ole">
            <mc:AlternateContent xmlns:mc="http://schemas.openxmlformats.org/markup-compatibility/2006">
              <mc:Choice xmlns:v="urn:schemas-microsoft-com:vml" Requires="v">
                <p:oleObj spid="_x0000_s9641" name="MathType 5.0 Equation" r:id="rId4" imgW="3175000" imgH="444500" progId="Equation.DSMT4">
                  <p:embed/>
                </p:oleObj>
              </mc:Choice>
              <mc:Fallback>
                <p:oleObj name="MathType 5.0 Equation" r:id="rId4" imgW="3175000" imgH="444500" progId="Equation.DSMT4">
                  <p:embed/>
                  <p:pic>
                    <p:nvPicPr>
                      <p:cNvPr id="12" name="Object 2">
                        <a:extLst>
                          <a:ext uri="{FF2B5EF4-FFF2-40B4-BE49-F238E27FC236}">
                            <a16:creationId xmlns:a16="http://schemas.microsoft.com/office/drawing/2014/main" id="{FEB8E343-B85A-1044-8C02-A88866C9D0D1}"/>
                          </a:ext>
                        </a:extLst>
                      </p:cNvPr>
                      <p:cNvPicPr>
                        <a:picLocks noChangeAspect="1" noChangeArrowheads="1"/>
                      </p:cNvPicPr>
                      <p:nvPr/>
                    </p:nvPicPr>
                    <p:blipFill>
                      <a:blip r:embed="rId5"/>
                      <a:srcRect/>
                      <a:stretch>
                        <a:fillRect/>
                      </a:stretch>
                    </p:blipFill>
                    <p:spPr bwMode="auto">
                      <a:xfrm>
                        <a:off x="2423717" y="1911784"/>
                        <a:ext cx="5875194" cy="82261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3" name="Rectangle 5">
            <a:extLst>
              <a:ext uri="{FF2B5EF4-FFF2-40B4-BE49-F238E27FC236}">
                <a16:creationId xmlns:a16="http://schemas.microsoft.com/office/drawing/2014/main" id="{B320C67F-0600-0740-96BC-534F33CA702B}"/>
              </a:ext>
            </a:extLst>
          </p:cNvPr>
          <p:cNvSpPr>
            <a:spLocks noChangeArrowheads="1"/>
          </p:cNvSpPr>
          <p:nvPr/>
        </p:nvSpPr>
        <p:spPr bwMode="auto">
          <a:xfrm>
            <a:off x="499794" y="1895476"/>
            <a:ext cx="1827213"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Free energy</a:t>
            </a:r>
          </a:p>
          <a:p>
            <a:pPr eaLnBrk="0" fontAlgn="base" hangingPunct="0">
              <a:spcBef>
                <a:spcPct val="0"/>
              </a:spcBef>
              <a:spcAft>
                <a:spcPct val="0"/>
              </a:spcAft>
            </a:pPr>
            <a:r>
              <a:rPr lang="en-US" sz="2400" dirty="0">
                <a:solidFill>
                  <a:srgbClr val="000000"/>
                </a:solidFill>
                <a:latin typeface="Arial" charset="0"/>
                <a:ea typeface="ＭＳ Ｐゴシック" charset="0"/>
              </a:rPr>
              <a:t>   functional</a:t>
            </a:r>
          </a:p>
        </p:txBody>
      </p:sp>
      <p:sp>
        <p:nvSpPr>
          <p:cNvPr id="14" name="Rectangle 6">
            <a:extLst>
              <a:ext uri="{FF2B5EF4-FFF2-40B4-BE49-F238E27FC236}">
                <a16:creationId xmlns:a16="http://schemas.microsoft.com/office/drawing/2014/main" id="{28546802-55AB-544D-86FA-8E7D58560361}"/>
              </a:ext>
            </a:extLst>
          </p:cNvPr>
          <p:cNvSpPr>
            <a:spLocks noChangeArrowheads="1"/>
          </p:cNvSpPr>
          <p:nvPr/>
        </p:nvSpPr>
        <p:spPr bwMode="auto">
          <a:xfrm>
            <a:off x="435712" y="5510921"/>
            <a:ext cx="1537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Dynamics</a:t>
            </a:r>
          </a:p>
        </p:txBody>
      </p:sp>
      <p:graphicFrame>
        <p:nvGraphicFramePr>
          <p:cNvPr id="15" name="Object 3">
            <a:extLst>
              <a:ext uri="{FF2B5EF4-FFF2-40B4-BE49-F238E27FC236}">
                <a16:creationId xmlns:a16="http://schemas.microsoft.com/office/drawing/2014/main" id="{6405A313-1715-0042-BE82-8B2C2ECC1CEE}"/>
              </a:ext>
            </a:extLst>
          </p:cNvPr>
          <p:cNvGraphicFramePr>
            <a:graphicFrameLocks noChangeAspect="1"/>
          </p:cNvGraphicFramePr>
          <p:nvPr>
            <p:extLst>
              <p:ext uri="{D42A27DB-BD31-4B8C-83A1-F6EECF244321}">
                <p14:modId xmlns:p14="http://schemas.microsoft.com/office/powerpoint/2010/main" val="3220636410"/>
              </p:ext>
            </p:extLst>
          </p:nvPr>
        </p:nvGraphicFramePr>
        <p:xfrm>
          <a:off x="2414177" y="5340085"/>
          <a:ext cx="2134361" cy="778209"/>
        </p:xfrm>
        <a:graphic>
          <a:graphicData uri="http://schemas.openxmlformats.org/presentationml/2006/ole">
            <mc:AlternateContent xmlns:mc="http://schemas.openxmlformats.org/markup-compatibility/2006">
              <mc:Choice xmlns:v="urn:schemas-microsoft-com:vml" Requires="v">
                <p:oleObj spid="_x0000_s9642" name="MathType 5.0 Equation" r:id="rId6" imgW="1181100" imgH="431800" progId="Equation.DSMT4">
                  <p:embed/>
                </p:oleObj>
              </mc:Choice>
              <mc:Fallback>
                <p:oleObj name="MathType 5.0 Equation" r:id="rId6" imgW="1181100" imgH="4318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7"/>
                      <a:srcRect/>
                      <a:stretch>
                        <a:fillRect/>
                      </a:stretch>
                    </p:blipFill>
                    <p:spPr bwMode="auto">
                      <a:xfrm>
                        <a:off x="2414177" y="5340085"/>
                        <a:ext cx="2134361" cy="77820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3" name="Object 2">
            <a:extLst>
              <a:ext uri="{FF2B5EF4-FFF2-40B4-BE49-F238E27FC236}">
                <a16:creationId xmlns:a16="http://schemas.microsoft.com/office/drawing/2014/main" id="{799D08D8-EAF2-BF4F-918F-92FE1CB4DAC3}"/>
              </a:ext>
            </a:extLst>
          </p:cNvPr>
          <p:cNvGraphicFramePr>
            <a:graphicFrameLocks noChangeAspect="1"/>
          </p:cNvGraphicFramePr>
          <p:nvPr>
            <p:extLst>
              <p:ext uri="{D42A27DB-BD31-4B8C-83A1-F6EECF244321}">
                <p14:modId xmlns:p14="http://schemas.microsoft.com/office/powerpoint/2010/main" val="3452241229"/>
              </p:ext>
            </p:extLst>
          </p:nvPr>
        </p:nvGraphicFramePr>
        <p:xfrm>
          <a:off x="707612" y="3084296"/>
          <a:ext cx="749300" cy="465138"/>
        </p:xfrm>
        <a:graphic>
          <a:graphicData uri="http://schemas.openxmlformats.org/presentationml/2006/ole">
            <mc:AlternateContent xmlns:mc="http://schemas.openxmlformats.org/markup-compatibility/2006">
              <mc:Choice xmlns:v="urn:schemas-microsoft-com:vml" Requires="v">
                <p:oleObj spid="_x0000_s9643" name="MathType 5.0 Equation" r:id="rId8" imgW="368300" imgH="228600" progId="Equation.DSMT4">
                  <p:embed/>
                </p:oleObj>
              </mc:Choice>
              <mc:Fallback>
                <p:oleObj name="MathType 5.0 Equation" r:id="rId8" imgW="368300" imgH="228600" progId="Equation.DSMT4">
                  <p:embed/>
                  <p:pic>
                    <p:nvPicPr>
                      <p:cNvPr id="23" name="Object 2">
                        <a:extLst>
                          <a:ext uri="{FF2B5EF4-FFF2-40B4-BE49-F238E27FC236}">
                            <a16:creationId xmlns:a16="http://schemas.microsoft.com/office/drawing/2014/main" id="{799D08D8-EAF2-BF4F-918F-92FE1CB4DAC3}"/>
                          </a:ext>
                        </a:extLst>
                      </p:cNvPr>
                      <p:cNvPicPr>
                        <a:picLocks noChangeAspect="1" noChangeArrowheads="1"/>
                      </p:cNvPicPr>
                      <p:nvPr/>
                    </p:nvPicPr>
                    <p:blipFill>
                      <a:blip r:embed="rId9"/>
                      <a:srcRect/>
                      <a:stretch>
                        <a:fillRect/>
                      </a:stretch>
                    </p:blipFill>
                    <p:spPr bwMode="auto">
                      <a:xfrm>
                        <a:off x="707612" y="3084296"/>
                        <a:ext cx="749300" cy="4651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 name="Rectangle 5">
            <a:extLst>
              <a:ext uri="{FF2B5EF4-FFF2-40B4-BE49-F238E27FC236}">
                <a16:creationId xmlns:a16="http://schemas.microsoft.com/office/drawing/2014/main" id="{4A86F78C-E6E3-454C-A2B8-92648F467C18}"/>
              </a:ext>
            </a:extLst>
          </p:cNvPr>
          <p:cNvSpPr>
            <a:spLocks noChangeArrowheads="1"/>
          </p:cNvSpPr>
          <p:nvPr/>
        </p:nvSpPr>
        <p:spPr bwMode="auto">
          <a:xfrm>
            <a:off x="1537461" y="3085927"/>
            <a:ext cx="365799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eaLnBrk="0" fontAlgn="base" hangingPunct="0">
              <a:spcBef>
                <a:spcPct val="0"/>
              </a:spcBef>
              <a:spcAft>
                <a:spcPct val="0"/>
              </a:spcAft>
              <a:buFontTx/>
              <a:buChar char="-"/>
            </a:pPr>
            <a:r>
              <a:rPr lang="en-US" sz="2400" dirty="0">
                <a:solidFill>
                  <a:srgbClr val="000000"/>
                </a:solidFill>
                <a:latin typeface="Arial" charset="0"/>
                <a:ea typeface="ＭＳ Ｐゴシック" charset="0"/>
              </a:rPr>
              <a:t>Free energy curves </a:t>
            </a:r>
          </a:p>
          <a:p>
            <a:pPr eaLnBrk="0" fontAlgn="base" hangingPunct="0">
              <a:spcBef>
                <a:spcPct val="0"/>
              </a:spcBef>
              <a:spcAft>
                <a:spcPct val="0"/>
              </a:spcAft>
            </a:pPr>
            <a:r>
              <a:rPr lang="en-US" sz="2400" dirty="0">
                <a:solidFill>
                  <a:srgbClr val="000000"/>
                </a:solidFill>
                <a:latin typeface="Arial" charset="0"/>
                <a:ea typeface="ＭＳ Ｐゴシック" charset="0"/>
              </a:rPr>
              <a:t>     for phases </a:t>
            </a:r>
            <a:r>
              <a:rPr lang="en-US" sz="2400" i="1" dirty="0">
                <a:solidFill>
                  <a:srgbClr val="000000"/>
                </a:solidFill>
                <a:latin typeface="Symbol" pitchFamily="2" charset="2"/>
                <a:ea typeface="ＭＳ Ｐゴシック" charset="0"/>
              </a:rPr>
              <a:t>a</a:t>
            </a:r>
            <a:r>
              <a:rPr lang="en-US" sz="2400" dirty="0">
                <a:solidFill>
                  <a:srgbClr val="000000"/>
                </a:solidFill>
                <a:latin typeface="Arial" charset="0"/>
                <a:ea typeface="ＭＳ Ｐゴシック" charset="0"/>
              </a:rPr>
              <a:t> and </a:t>
            </a:r>
            <a:r>
              <a:rPr lang="en-US" sz="2400" i="1" dirty="0">
                <a:solidFill>
                  <a:srgbClr val="000000"/>
                </a:solidFill>
                <a:latin typeface="Symbol" pitchFamily="2" charset="2"/>
                <a:ea typeface="ＭＳ Ｐゴシック" charset="0"/>
              </a:rPr>
              <a:t>b</a:t>
            </a:r>
            <a:endParaRPr lang="en-US" sz="2400" dirty="0">
              <a:solidFill>
                <a:srgbClr val="000000"/>
              </a:solidFill>
              <a:latin typeface="Arial" charset="0"/>
              <a:ea typeface="ＭＳ Ｐゴシック" charset="0"/>
            </a:endParaRPr>
          </a:p>
        </p:txBody>
      </p:sp>
      <p:sp>
        <p:nvSpPr>
          <p:cNvPr id="21" name="Rectangle 5">
            <a:extLst>
              <a:ext uri="{FF2B5EF4-FFF2-40B4-BE49-F238E27FC236}">
                <a16:creationId xmlns:a16="http://schemas.microsoft.com/office/drawing/2014/main" id="{DF7D5BA1-3611-694F-AD82-808A2D92B60F}"/>
              </a:ext>
            </a:extLst>
          </p:cNvPr>
          <p:cNvSpPr>
            <a:spLocks noChangeArrowheads="1"/>
          </p:cNvSpPr>
          <p:nvPr/>
        </p:nvSpPr>
        <p:spPr bwMode="auto">
          <a:xfrm>
            <a:off x="551330" y="4525125"/>
            <a:ext cx="324960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fontAlgn="base" hangingPunct="0">
              <a:spcBef>
                <a:spcPct val="0"/>
              </a:spcBef>
              <a:spcAft>
                <a:spcPct val="0"/>
              </a:spcAft>
            </a:pPr>
            <a:r>
              <a:rPr lang="en-US" sz="2400" dirty="0">
                <a:solidFill>
                  <a:srgbClr val="000000"/>
                </a:solidFill>
                <a:latin typeface="Arial" charset="0"/>
                <a:ea typeface="ＭＳ Ｐゴシック" charset="0"/>
              </a:rPr>
              <a:t>(Interpolation function)</a:t>
            </a:r>
          </a:p>
        </p:txBody>
      </p:sp>
      <p:graphicFrame>
        <p:nvGraphicFramePr>
          <p:cNvPr id="24" name="Object 2">
            <a:extLst>
              <a:ext uri="{FF2B5EF4-FFF2-40B4-BE49-F238E27FC236}">
                <a16:creationId xmlns:a16="http://schemas.microsoft.com/office/drawing/2014/main" id="{ADE973E8-AB04-5C44-8093-76AD659B6EC1}"/>
              </a:ext>
            </a:extLst>
          </p:cNvPr>
          <p:cNvGraphicFramePr>
            <a:graphicFrameLocks noChangeAspect="1"/>
          </p:cNvGraphicFramePr>
          <p:nvPr>
            <p:extLst>
              <p:ext uri="{D42A27DB-BD31-4B8C-83A1-F6EECF244321}">
                <p14:modId xmlns:p14="http://schemas.microsoft.com/office/powerpoint/2010/main" val="817185426"/>
              </p:ext>
            </p:extLst>
          </p:nvPr>
        </p:nvGraphicFramePr>
        <p:xfrm>
          <a:off x="707612" y="4060997"/>
          <a:ext cx="2919413" cy="465137"/>
        </p:xfrm>
        <a:graphic>
          <a:graphicData uri="http://schemas.openxmlformats.org/presentationml/2006/ole">
            <mc:AlternateContent xmlns:mc="http://schemas.openxmlformats.org/markup-compatibility/2006">
              <mc:Choice xmlns:v="urn:schemas-microsoft-com:vml" Requires="v">
                <p:oleObj spid="_x0000_s9644" name="MathType 5.0 Equation" r:id="rId10" imgW="1435100" imgH="228600" progId="Equation.DSMT4">
                  <p:embed/>
                </p:oleObj>
              </mc:Choice>
              <mc:Fallback>
                <p:oleObj name="MathType 5.0 Equation" r:id="rId10" imgW="1435100" imgH="228600" progId="Equation.DSMT4">
                  <p:embed/>
                  <p:pic>
                    <p:nvPicPr>
                      <p:cNvPr id="23" name="Object 2">
                        <a:extLst>
                          <a:ext uri="{FF2B5EF4-FFF2-40B4-BE49-F238E27FC236}">
                            <a16:creationId xmlns:a16="http://schemas.microsoft.com/office/drawing/2014/main" id="{799D08D8-EAF2-BF4F-918F-92FE1CB4DAC3}"/>
                          </a:ext>
                        </a:extLst>
                      </p:cNvPr>
                      <p:cNvPicPr>
                        <a:picLocks noChangeAspect="1" noChangeArrowheads="1"/>
                      </p:cNvPicPr>
                      <p:nvPr/>
                    </p:nvPicPr>
                    <p:blipFill>
                      <a:blip r:embed="rId11"/>
                      <a:srcRect/>
                      <a:stretch>
                        <a:fillRect/>
                      </a:stretch>
                    </p:blipFill>
                    <p:spPr bwMode="auto">
                      <a:xfrm>
                        <a:off x="707612" y="4060997"/>
                        <a:ext cx="2919413" cy="465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25" name="Object 3">
            <a:extLst>
              <a:ext uri="{FF2B5EF4-FFF2-40B4-BE49-F238E27FC236}">
                <a16:creationId xmlns:a16="http://schemas.microsoft.com/office/drawing/2014/main" id="{F333E685-AFE0-BA40-8321-A3085E40EAB9}"/>
              </a:ext>
            </a:extLst>
          </p:cNvPr>
          <p:cNvGraphicFramePr>
            <a:graphicFrameLocks noChangeAspect="1"/>
          </p:cNvGraphicFramePr>
          <p:nvPr>
            <p:extLst>
              <p:ext uri="{D42A27DB-BD31-4B8C-83A1-F6EECF244321}">
                <p14:modId xmlns:p14="http://schemas.microsoft.com/office/powerpoint/2010/main" val="3791378476"/>
              </p:ext>
            </p:extLst>
          </p:nvPr>
        </p:nvGraphicFramePr>
        <p:xfrm>
          <a:off x="6128617" y="5353578"/>
          <a:ext cx="1537600" cy="755359"/>
        </p:xfrm>
        <a:graphic>
          <a:graphicData uri="http://schemas.openxmlformats.org/presentationml/2006/ole">
            <mc:AlternateContent xmlns:mc="http://schemas.openxmlformats.org/markup-compatibility/2006">
              <mc:Choice xmlns:v="urn:schemas-microsoft-com:vml" Requires="v">
                <p:oleObj spid="_x0000_s9645" name="MathType 5.0 Equation" r:id="rId12" imgW="850900" imgH="419100" progId="Equation.DSMT4">
                  <p:embed/>
                </p:oleObj>
              </mc:Choice>
              <mc:Fallback>
                <p:oleObj name="MathType 5.0 Equation" r:id="rId12" imgW="850900" imgH="419100" progId="Equation.DSMT4">
                  <p:embed/>
                  <p:pic>
                    <p:nvPicPr>
                      <p:cNvPr id="15" name="Object 3">
                        <a:extLst>
                          <a:ext uri="{FF2B5EF4-FFF2-40B4-BE49-F238E27FC236}">
                            <a16:creationId xmlns:a16="http://schemas.microsoft.com/office/drawing/2014/main" id="{6405A313-1715-0042-BE82-8B2C2ECC1CEE}"/>
                          </a:ext>
                        </a:extLst>
                      </p:cNvPr>
                      <p:cNvPicPr>
                        <a:picLocks noChangeAspect="1" noChangeArrowheads="1"/>
                      </p:cNvPicPr>
                      <p:nvPr/>
                    </p:nvPicPr>
                    <p:blipFill>
                      <a:blip r:embed="rId13"/>
                      <a:srcRect/>
                      <a:stretch>
                        <a:fillRect/>
                      </a:stretch>
                    </p:blipFill>
                    <p:spPr bwMode="auto">
                      <a:xfrm>
                        <a:off x="6128617" y="5353578"/>
                        <a:ext cx="1537600" cy="7553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pic>
        <p:nvPicPr>
          <p:cNvPr id="5" name="Picture 4">
            <a:extLst>
              <a:ext uri="{FF2B5EF4-FFF2-40B4-BE49-F238E27FC236}">
                <a16:creationId xmlns:a16="http://schemas.microsoft.com/office/drawing/2014/main" id="{D622FC57-A4C8-C144-8E63-531B5D82D13B}"/>
              </a:ext>
            </a:extLst>
          </p:cNvPr>
          <p:cNvPicPr>
            <a:picLocks noChangeAspect="1"/>
          </p:cNvPicPr>
          <p:nvPr/>
        </p:nvPicPr>
        <p:blipFill>
          <a:blip r:embed="rId14"/>
          <a:stretch>
            <a:fillRect/>
          </a:stretch>
        </p:blipFill>
        <p:spPr>
          <a:xfrm>
            <a:off x="4964541" y="2837112"/>
            <a:ext cx="2986919" cy="2149678"/>
          </a:xfrm>
          <a:prstGeom prst="rect">
            <a:avLst/>
          </a:prstGeom>
        </p:spPr>
      </p:pic>
      <p:sp>
        <p:nvSpPr>
          <p:cNvPr id="16" name="Slide Number Placeholder 5">
            <a:extLst>
              <a:ext uri="{FF2B5EF4-FFF2-40B4-BE49-F238E27FC236}">
                <a16:creationId xmlns:a16="http://schemas.microsoft.com/office/drawing/2014/main" id="{02A9E7F6-0000-2945-A58B-4B1885D028AE}"/>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51</a:t>
            </a:fld>
            <a:endParaRPr lang="en-US" dirty="0"/>
          </a:p>
        </p:txBody>
      </p:sp>
    </p:spTree>
    <p:extLst>
      <p:ext uri="{BB962C8B-B14F-4D97-AF65-F5344CB8AC3E}">
        <p14:creationId xmlns:p14="http://schemas.microsoft.com/office/powerpoint/2010/main" val="1518811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DEMO</a:t>
            </a:r>
          </a:p>
        </p:txBody>
      </p:sp>
      <p:sp>
        <p:nvSpPr>
          <p:cNvPr id="3" name="Content Placeholder 2">
            <a:extLst>
              <a:ext uri="{FF2B5EF4-FFF2-40B4-BE49-F238E27FC236}">
                <a16:creationId xmlns:a16="http://schemas.microsoft.com/office/drawing/2014/main" id="{191551E9-A12F-3943-913C-96C3D6C9352D}"/>
              </a:ext>
            </a:extLst>
          </p:cNvPr>
          <p:cNvSpPr>
            <a:spLocks noGrp="1"/>
          </p:cNvSpPr>
          <p:nvPr>
            <p:ph idx="1"/>
          </p:nvPr>
        </p:nvSpPr>
        <p:spPr>
          <a:xfrm>
            <a:off x="363070" y="1166019"/>
            <a:ext cx="8229600" cy="652562"/>
          </a:xfrm>
        </p:spPr>
        <p:txBody>
          <a:bodyPr>
            <a:normAutofit/>
          </a:bodyPr>
          <a:lstStyle/>
          <a:p>
            <a:pPr marL="0" indent="0">
              <a:buNone/>
            </a:pPr>
            <a:r>
              <a:rPr lang="en-US" dirty="0"/>
              <a:t>3. Coupled Cahn-Hilliard/Allen-Cahn</a:t>
            </a:r>
          </a:p>
        </p:txBody>
      </p:sp>
      <p:pic>
        <p:nvPicPr>
          <p:cNvPr id="4" name="Online Media 3" descr="CHAC_movie">
            <a:hlinkClick r:id="" action="ppaction://media"/>
            <a:extLst>
              <a:ext uri="{FF2B5EF4-FFF2-40B4-BE49-F238E27FC236}">
                <a16:creationId xmlns:a16="http://schemas.microsoft.com/office/drawing/2014/main" id="{3E8F9EA4-04A3-2C49-B2E9-6DB8E436CD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0997" y="1886515"/>
            <a:ext cx="4622006" cy="4258277"/>
          </a:xfrm>
          <a:prstGeom prst="rect">
            <a:avLst/>
          </a:prstGeom>
        </p:spPr>
      </p:pic>
      <p:sp>
        <p:nvSpPr>
          <p:cNvPr id="5" name="Slide Number Placeholder 5">
            <a:extLst>
              <a:ext uri="{FF2B5EF4-FFF2-40B4-BE49-F238E27FC236}">
                <a16:creationId xmlns:a16="http://schemas.microsoft.com/office/drawing/2014/main" id="{C83EA963-A5C5-7242-8864-6C65A6543CDC}"/>
              </a:ext>
            </a:extLst>
          </p:cNvPr>
          <p:cNvSpPr>
            <a:spLocks noGrp="1"/>
          </p:cNvSpPr>
          <p:nvPr>
            <p:ph type="sldNum" sz="quarter" idx="12"/>
          </p:nvPr>
        </p:nvSpPr>
        <p:spPr>
          <a:xfrm>
            <a:off x="8539315" y="5790337"/>
            <a:ext cx="501439" cy="365125"/>
          </a:xfrm>
        </p:spPr>
        <p:txBody>
          <a:bodyPr/>
          <a:lstStyle/>
          <a:p>
            <a:fld id="{2B485A5B-CC9D-6F4C-885F-5DCDA1F46E84}" type="slidenum">
              <a:rPr lang="en-US" smtClean="0"/>
              <a:t>52</a:t>
            </a:fld>
            <a:endParaRPr lang="en-US" dirty="0"/>
          </a:p>
        </p:txBody>
      </p:sp>
    </p:spTree>
    <p:extLst>
      <p:ext uri="{BB962C8B-B14F-4D97-AF65-F5344CB8AC3E}">
        <p14:creationId xmlns:p14="http://schemas.microsoft.com/office/powerpoint/2010/main" val="421293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8D1C1-443A-F94D-840E-535A3CCB500A}"/>
              </a:ext>
            </a:extLst>
          </p:cNvPr>
          <p:cNvSpPr>
            <a:spLocks noGrp="1"/>
          </p:cNvSpPr>
          <p:nvPr>
            <p:ph type="sldNum" sz="quarter" idx="12"/>
          </p:nvPr>
        </p:nvSpPr>
        <p:spPr/>
        <p:txBody>
          <a:bodyPr/>
          <a:lstStyle/>
          <a:p>
            <a:pPr>
              <a:defRPr/>
            </a:pPr>
            <a:fld id="{4FAB73BC-B049-4115-A692-8D63A059BFB8}" type="slidenum">
              <a:rPr lang="en-US">
                <a:latin typeface="Calibri"/>
              </a:rPr>
              <a:pPr>
                <a:defRPr/>
              </a:pPr>
              <a:t>53</a:t>
            </a:fld>
            <a:endParaRPr lang="en-US" dirty="0">
              <a:latin typeface="Calibri"/>
            </a:endParaRPr>
          </a:p>
        </p:txBody>
      </p:sp>
      <p:sp>
        <p:nvSpPr>
          <p:cNvPr id="13" name="Title 1">
            <a:extLst>
              <a:ext uri="{FF2B5EF4-FFF2-40B4-BE49-F238E27FC236}">
                <a16:creationId xmlns:a16="http://schemas.microsoft.com/office/drawing/2014/main" id="{55EB90DE-9D30-F043-B62F-E7BE5B89C3F0}"/>
              </a:ext>
            </a:extLst>
          </p:cNvPr>
          <p:cNvSpPr txBox="1">
            <a:spLocks/>
          </p:cNvSpPr>
          <p:nvPr/>
        </p:nvSpPr>
        <p:spPr bwMode="auto">
          <a:xfrm>
            <a:off x="685800" y="250925"/>
            <a:ext cx="7772400" cy="518107"/>
          </a:xfrm>
          <a:prstGeom prst="rect">
            <a:avLst/>
          </a:prstGeom>
          <a:noFill/>
          <a:ln w="9525">
            <a:noFill/>
            <a:miter lim="800000"/>
            <a:headEnd/>
            <a:tailEnd/>
          </a:ln>
        </p:spPr>
        <p:txBody>
          <a:bodyPr vert="horz" wrap="square" lIns="91156" tIns="45581" rIns="91156" bIns="45581" numCol="1" anchor="ctr" anchorCtr="0" compatLnSpc="1">
            <a:prstTxWarp prst="textNoShape">
              <a:avLst/>
            </a:prstTxWarp>
            <a:normAutofit fontScale="90000" lnSpcReduction="20000"/>
          </a:bodyPr>
          <a:lstStyle>
            <a:lvl1pPr algn="ctr" rtl="0" eaLnBrk="1" fontAlgn="base" hangingPunct="1">
              <a:spcBef>
                <a:spcPct val="0"/>
              </a:spcBef>
              <a:spcAft>
                <a:spcPct val="0"/>
              </a:spcAft>
              <a:defRPr sz="2600" b="1" kern="1200">
                <a:solidFill>
                  <a:srgbClr val="106636"/>
                </a:solidFill>
                <a:latin typeface="Arial" pitchFamily="34" charset="0"/>
                <a:ea typeface="+mj-ea"/>
                <a:cs typeface="Arial" pitchFamily="34" charset="0"/>
              </a:defRPr>
            </a:lvl1pPr>
            <a:lvl2pPr algn="ctr" rtl="0" eaLnBrk="1" fontAlgn="base" hangingPunct="1">
              <a:spcBef>
                <a:spcPct val="0"/>
              </a:spcBef>
              <a:spcAft>
                <a:spcPct val="0"/>
              </a:spcAft>
              <a:defRPr sz="2400">
                <a:solidFill>
                  <a:srgbClr val="106636"/>
                </a:solidFill>
                <a:latin typeface="Arial" charset="0"/>
                <a:cs typeface="Arial" charset="0"/>
              </a:defRPr>
            </a:lvl2pPr>
            <a:lvl3pPr algn="ctr" rtl="0" eaLnBrk="1" fontAlgn="base" hangingPunct="1">
              <a:spcBef>
                <a:spcPct val="0"/>
              </a:spcBef>
              <a:spcAft>
                <a:spcPct val="0"/>
              </a:spcAft>
              <a:defRPr sz="2400">
                <a:solidFill>
                  <a:srgbClr val="106636"/>
                </a:solidFill>
                <a:latin typeface="Arial" charset="0"/>
                <a:cs typeface="Arial" charset="0"/>
              </a:defRPr>
            </a:lvl3pPr>
            <a:lvl4pPr algn="ctr" rtl="0" eaLnBrk="1" fontAlgn="base" hangingPunct="1">
              <a:spcBef>
                <a:spcPct val="0"/>
              </a:spcBef>
              <a:spcAft>
                <a:spcPct val="0"/>
              </a:spcAft>
              <a:defRPr sz="2400">
                <a:solidFill>
                  <a:srgbClr val="106636"/>
                </a:solidFill>
                <a:latin typeface="Arial" charset="0"/>
                <a:cs typeface="Arial" charset="0"/>
              </a:defRPr>
            </a:lvl4pPr>
            <a:lvl5pPr algn="ctr" rtl="0" eaLnBrk="1" fontAlgn="base" hangingPunct="1">
              <a:spcBef>
                <a:spcPct val="0"/>
              </a:spcBef>
              <a:spcAft>
                <a:spcPct val="0"/>
              </a:spcAft>
              <a:defRPr sz="2400">
                <a:solidFill>
                  <a:srgbClr val="106636"/>
                </a:solidFill>
                <a:latin typeface="Arial" charset="0"/>
                <a:cs typeface="Arial" charset="0"/>
              </a:defRPr>
            </a:lvl5pPr>
            <a:lvl6pPr marL="455791" algn="ctr" rtl="0" eaLnBrk="1" fontAlgn="base" hangingPunct="1">
              <a:spcBef>
                <a:spcPct val="0"/>
              </a:spcBef>
              <a:spcAft>
                <a:spcPct val="0"/>
              </a:spcAft>
              <a:defRPr sz="2400">
                <a:solidFill>
                  <a:srgbClr val="106636"/>
                </a:solidFill>
                <a:latin typeface="Arial" charset="0"/>
                <a:cs typeface="Arial" charset="0"/>
              </a:defRPr>
            </a:lvl6pPr>
            <a:lvl7pPr marL="911583" algn="ctr" rtl="0" eaLnBrk="1" fontAlgn="base" hangingPunct="1">
              <a:spcBef>
                <a:spcPct val="0"/>
              </a:spcBef>
              <a:spcAft>
                <a:spcPct val="0"/>
              </a:spcAft>
              <a:defRPr sz="2400">
                <a:solidFill>
                  <a:srgbClr val="106636"/>
                </a:solidFill>
                <a:latin typeface="Arial" charset="0"/>
                <a:cs typeface="Arial" charset="0"/>
              </a:defRPr>
            </a:lvl7pPr>
            <a:lvl8pPr marL="1367368" algn="ctr" rtl="0" eaLnBrk="1" fontAlgn="base" hangingPunct="1">
              <a:spcBef>
                <a:spcPct val="0"/>
              </a:spcBef>
              <a:spcAft>
                <a:spcPct val="0"/>
              </a:spcAft>
              <a:defRPr sz="2400">
                <a:solidFill>
                  <a:srgbClr val="106636"/>
                </a:solidFill>
                <a:latin typeface="Arial" charset="0"/>
                <a:cs typeface="Arial" charset="0"/>
              </a:defRPr>
            </a:lvl8pPr>
            <a:lvl9pPr marL="1823164" algn="ctr" rtl="0" eaLnBrk="1" fontAlgn="base" hangingPunct="1">
              <a:spcBef>
                <a:spcPct val="0"/>
              </a:spcBef>
              <a:spcAft>
                <a:spcPct val="0"/>
              </a:spcAft>
              <a:defRPr sz="2400">
                <a:solidFill>
                  <a:srgbClr val="106636"/>
                </a:solidFill>
                <a:latin typeface="Arial" charset="0"/>
                <a:cs typeface="Arial" charset="0"/>
              </a:defRPr>
            </a:lvl9pPr>
          </a:lstStyle>
          <a:p>
            <a:r>
              <a:rPr lang="en-US" sz="3600" b="0" dirty="0">
                <a:solidFill>
                  <a:srgbClr val="FFFFFF"/>
                </a:solidFill>
              </a:rPr>
              <a:t>Thank you!</a:t>
            </a:r>
          </a:p>
        </p:txBody>
      </p:sp>
      <p:sp>
        <p:nvSpPr>
          <p:cNvPr id="5" name="TextBox 4">
            <a:extLst>
              <a:ext uri="{FF2B5EF4-FFF2-40B4-BE49-F238E27FC236}">
                <a16:creationId xmlns:a16="http://schemas.microsoft.com/office/drawing/2014/main" id="{D9F71994-A28D-344D-B5CE-9EC04B8B75C1}"/>
              </a:ext>
            </a:extLst>
          </p:cNvPr>
          <p:cNvSpPr txBox="1"/>
          <p:nvPr/>
        </p:nvSpPr>
        <p:spPr>
          <a:xfrm>
            <a:off x="177283" y="1483007"/>
            <a:ext cx="8649476" cy="1461939"/>
          </a:xfrm>
          <a:prstGeom prst="rect">
            <a:avLst/>
          </a:prstGeom>
          <a:noFill/>
        </p:spPr>
        <p:txBody>
          <a:bodyPr wrap="square" rtlCol="0">
            <a:spAutoFit/>
          </a:bodyPr>
          <a:lstStyle/>
          <a:p>
            <a:pPr algn="ctr"/>
            <a:r>
              <a:rPr lang="en-US" sz="2000" dirty="0"/>
              <a:t>Interested in PRISMS-PF?</a:t>
            </a:r>
          </a:p>
          <a:p>
            <a:pPr algn="ctr"/>
            <a:endParaRPr lang="en-US" sz="500" dirty="0"/>
          </a:p>
          <a:p>
            <a:r>
              <a:rPr lang="en-US" sz="1600" dirty="0"/>
              <a:t>Website: </a:t>
            </a:r>
            <a:r>
              <a:rPr lang="en-US" sz="1600" dirty="0">
                <a:hlinkClick r:id="rId3"/>
              </a:rPr>
              <a:t>https://prisms-center.github.io/phaseField</a:t>
            </a:r>
            <a:endParaRPr lang="en-US" sz="1600" dirty="0"/>
          </a:p>
          <a:p>
            <a:r>
              <a:rPr lang="en-US" sz="1600" dirty="0"/>
              <a:t>Repository: </a:t>
            </a:r>
            <a:r>
              <a:rPr lang="en-US" sz="1600" dirty="0">
                <a:hlinkClick r:id="rId4"/>
              </a:rPr>
              <a:t>https://github.com/prisms-center/phaseField</a:t>
            </a:r>
            <a:endParaRPr lang="en-US" sz="1600" dirty="0"/>
          </a:p>
          <a:p>
            <a:r>
              <a:rPr lang="en-US" sz="1600" dirty="0"/>
              <a:t>PRISMS Center YouTube Channel: </a:t>
            </a:r>
            <a:r>
              <a:rPr lang="en-US" sz="1600" dirty="0">
                <a:hlinkClick r:id="rId5"/>
              </a:rPr>
              <a:t>https://www.youtube.com/channel/UCZXc3007JuBCGKDcneD_umA</a:t>
            </a:r>
            <a:endParaRPr lang="en-US" sz="1600" dirty="0"/>
          </a:p>
          <a:p>
            <a:r>
              <a:rPr lang="en-US" sz="1600" dirty="0"/>
              <a:t>Email: </a:t>
            </a:r>
            <a:r>
              <a:rPr lang="en-US" sz="1600" dirty="0">
                <a:hlinkClick r:id="rId6"/>
              </a:rPr>
              <a:t>prismsphasefield.dev@umich.edu</a:t>
            </a:r>
            <a:endParaRPr lang="en-US" sz="1600" dirty="0"/>
          </a:p>
        </p:txBody>
      </p:sp>
      <p:pic>
        <p:nvPicPr>
          <p:cNvPr id="3" name="Picture 2" descr="A picture containing graphical user interface&#10;&#10;Description automatically generated">
            <a:extLst>
              <a:ext uri="{FF2B5EF4-FFF2-40B4-BE49-F238E27FC236}">
                <a16:creationId xmlns:a16="http://schemas.microsoft.com/office/drawing/2014/main" id="{EA8E9263-E594-B146-BE4D-8BCEF788FAEF}"/>
              </a:ext>
            </a:extLst>
          </p:cNvPr>
          <p:cNvPicPr>
            <a:picLocks noChangeAspect="1"/>
          </p:cNvPicPr>
          <p:nvPr/>
        </p:nvPicPr>
        <p:blipFill>
          <a:blip r:embed="rId7"/>
          <a:stretch>
            <a:fillRect/>
          </a:stretch>
        </p:blipFill>
        <p:spPr>
          <a:xfrm>
            <a:off x="260958" y="3146963"/>
            <a:ext cx="3938119" cy="2394098"/>
          </a:xfrm>
          <a:prstGeom prst="rect">
            <a:avLst/>
          </a:prstGeom>
        </p:spPr>
      </p:pic>
      <p:pic>
        <p:nvPicPr>
          <p:cNvPr id="10" name="Picture 9" descr="Graphical user interface, text, email, website&#10;&#10;Description automatically generated">
            <a:extLst>
              <a:ext uri="{FF2B5EF4-FFF2-40B4-BE49-F238E27FC236}">
                <a16:creationId xmlns:a16="http://schemas.microsoft.com/office/drawing/2014/main" id="{F8F5A739-4555-4545-9835-B26FE44D22BC}"/>
              </a:ext>
            </a:extLst>
          </p:cNvPr>
          <p:cNvPicPr>
            <a:picLocks noChangeAspect="1"/>
          </p:cNvPicPr>
          <p:nvPr/>
        </p:nvPicPr>
        <p:blipFill>
          <a:blip r:embed="rId8"/>
          <a:stretch>
            <a:fillRect/>
          </a:stretch>
        </p:blipFill>
        <p:spPr>
          <a:xfrm>
            <a:off x="4792566" y="3102254"/>
            <a:ext cx="3496386" cy="2399480"/>
          </a:xfrm>
          <a:prstGeom prst="rect">
            <a:avLst/>
          </a:prstGeom>
        </p:spPr>
      </p:pic>
      <p:grpSp>
        <p:nvGrpSpPr>
          <p:cNvPr id="8" name="Group 7">
            <a:extLst>
              <a:ext uri="{FF2B5EF4-FFF2-40B4-BE49-F238E27FC236}">
                <a16:creationId xmlns:a16="http://schemas.microsoft.com/office/drawing/2014/main" id="{937386E8-9B8D-BA43-A895-DDD4B1DD1A28}"/>
              </a:ext>
            </a:extLst>
          </p:cNvPr>
          <p:cNvGrpSpPr/>
          <p:nvPr/>
        </p:nvGrpSpPr>
        <p:grpSpPr>
          <a:xfrm>
            <a:off x="2360182" y="2987135"/>
            <a:ext cx="4387738" cy="1839951"/>
            <a:chOff x="2114856" y="2007220"/>
            <a:chExt cx="4387738" cy="1839951"/>
          </a:xfrm>
          <a:solidFill>
            <a:schemeClr val="accent2">
              <a:lumMod val="20000"/>
              <a:lumOff val="80000"/>
            </a:schemeClr>
          </a:solidFill>
        </p:grpSpPr>
        <p:sp>
          <p:nvSpPr>
            <p:cNvPr id="7" name="Rectangle 6">
              <a:extLst>
                <a:ext uri="{FF2B5EF4-FFF2-40B4-BE49-F238E27FC236}">
                  <a16:creationId xmlns:a16="http://schemas.microsoft.com/office/drawing/2014/main" id="{98B1AD65-C6E4-DB4D-8200-DBC106395B5A}"/>
                </a:ext>
              </a:extLst>
            </p:cNvPr>
            <p:cNvSpPr/>
            <p:nvPr/>
          </p:nvSpPr>
          <p:spPr>
            <a:xfrm>
              <a:off x="2114856" y="2007220"/>
              <a:ext cx="4387738" cy="183995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0BF852F-D1F7-D64F-9A75-150731BF558D}"/>
                </a:ext>
              </a:extLst>
            </p:cNvPr>
            <p:cNvSpPr txBox="1"/>
            <p:nvPr/>
          </p:nvSpPr>
          <p:spPr>
            <a:xfrm>
              <a:off x="2489049" y="2174343"/>
              <a:ext cx="3855995" cy="1477328"/>
            </a:xfrm>
            <a:prstGeom prst="rect">
              <a:avLst/>
            </a:prstGeom>
            <a:grpFill/>
          </p:spPr>
          <p:txBody>
            <a:bodyPr wrap="square" rtlCol="0">
              <a:spAutoFit/>
            </a:bodyPr>
            <a:lstStyle/>
            <a:p>
              <a:r>
                <a:rPr lang="en-US" u="sng" dirty="0"/>
                <a:t>PRISMS-PS Training Sessions</a:t>
              </a:r>
            </a:p>
            <a:p>
              <a:endParaRPr lang="en-US" u="sng" dirty="0"/>
            </a:p>
            <a:p>
              <a:pPr marL="285750" indent="-285750">
                <a:buFont typeface="Arial" panose="020B0604020202020204" pitchFamily="34" charset="0"/>
                <a:buChar char="•"/>
              </a:pPr>
              <a:r>
                <a:rPr lang="en-US" dirty="0"/>
                <a:t>Monday 10-12 EST (8/9/2021)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Wednesday 10-12 EST (8/11/2021)</a:t>
              </a:r>
            </a:p>
          </p:txBody>
        </p:sp>
      </p:grpSp>
    </p:spTree>
    <p:extLst>
      <p:ext uri="{BB962C8B-B14F-4D97-AF65-F5344CB8AC3E}">
        <p14:creationId xmlns:p14="http://schemas.microsoft.com/office/powerpoint/2010/main" val="239207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TextBox 6">
            <a:extLst>
              <a:ext uri="{FF2B5EF4-FFF2-40B4-BE49-F238E27FC236}">
                <a16:creationId xmlns:a16="http://schemas.microsoft.com/office/drawing/2014/main" id="{5DE1BC64-7539-DC4D-ACC9-770E393E857A}"/>
              </a:ext>
            </a:extLst>
          </p:cNvPr>
          <p:cNvSpPr txBox="1"/>
          <p:nvPr/>
        </p:nvSpPr>
        <p:spPr>
          <a:xfrm>
            <a:off x="954710" y="3008885"/>
            <a:ext cx="7234580" cy="840230"/>
          </a:xfrm>
          <a:prstGeom prst="rect">
            <a:avLst/>
          </a:prstGeom>
          <a:noFill/>
        </p:spPr>
        <p:txBody>
          <a:bodyPr wrap="square" rtlCol="0">
            <a:spAutoFit/>
          </a:bodyPr>
          <a:lstStyle/>
          <a:p>
            <a:pPr algn="ctr" defTabSz="457136" eaLnBrk="1" fontAlgn="auto" hangingPunct="1">
              <a:lnSpc>
                <a:spcPct val="90000"/>
              </a:lnSpc>
              <a:spcBef>
                <a:spcPts val="0"/>
              </a:spcBef>
              <a:spcAft>
                <a:spcPts val="0"/>
              </a:spcAft>
              <a:defRPr/>
            </a:pPr>
            <a:r>
              <a:rPr lang="en-US" sz="5400" b="1" baseline="0" dirty="0">
                <a:solidFill>
                  <a:prstClr val="black"/>
                </a:solidFill>
                <a:latin typeface="Calibri"/>
              </a:rPr>
              <a:t>The Phase-Field Method</a:t>
            </a:r>
          </a:p>
        </p:txBody>
      </p:sp>
    </p:spTree>
    <p:extLst>
      <p:ext uri="{BB962C8B-B14F-4D97-AF65-F5344CB8AC3E}">
        <p14:creationId xmlns:p14="http://schemas.microsoft.com/office/powerpoint/2010/main" val="2039702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5" name="Picture 2">
            <a:extLst>
              <a:ext uri="{FF2B5EF4-FFF2-40B4-BE49-F238E27FC236}">
                <a16:creationId xmlns:a16="http://schemas.microsoft.com/office/drawing/2014/main" id="{2E073CA4-E8EF-6042-87CE-04512C379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78" y="3743712"/>
            <a:ext cx="1214896" cy="1565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4">
            <a:extLst>
              <a:ext uri="{FF2B5EF4-FFF2-40B4-BE49-F238E27FC236}">
                <a16:creationId xmlns:a16="http://schemas.microsoft.com/office/drawing/2014/main" id="{157F1D43-9BD9-7948-B9F8-879C8D587A38}"/>
              </a:ext>
            </a:extLst>
          </p:cNvPr>
          <p:cNvSpPr txBox="1">
            <a:spLocks noChangeArrowheads="1"/>
          </p:cNvSpPr>
          <p:nvPr/>
        </p:nvSpPr>
        <p:spPr bwMode="auto">
          <a:xfrm>
            <a:off x="2824163" y="3110051"/>
            <a:ext cx="18335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000000"/>
                </a:solidFill>
                <a:latin typeface="Helvetica" charset="0"/>
              </a:rPr>
              <a:t>Structure</a:t>
            </a:r>
          </a:p>
        </p:txBody>
      </p:sp>
      <p:sp>
        <p:nvSpPr>
          <p:cNvPr id="9" name="Text Box 5">
            <a:extLst>
              <a:ext uri="{FF2B5EF4-FFF2-40B4-BE49-F238E27FC236}">
                <a16:creationId xmlns:a16="http://schemas.microsoft.com/office/drawing/2014/main" id="{E3CE92EF-FB08-7D4C-A15C-7FB52376E70A}"/>
              </a:ext>
            </a:extLst>
          </p:cNvPr>
          <p:cNvSpPr txBox="1">
            <a:spLocks noChangeArrowheads="1"/>
          </p:cNvSpPr>
          <p:nvPr/>
        </p:nvSpPr>
        <p:spPr bwMode="auto">
          <a:xfrm>
            <a:off x="3028803" y="4862560"/>
            <a:ext cx="203676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000000"/>
                </a:solidFill>
                <a:latin typeface="Helvetica" charset="0"/>
              </a:rPr>
              <a:t>Properties</a:t>
            </a:r>
          </a:p>
        </p:txBody>
      </p:sp>
      <p:sp>
        <p:nvSpPr>
          <p:cNvPr id="10" name="Text Box 6">
            <a:extLst>
              <a:ext uri="{FF2B5EF4-FFF2-40B4-BE49-F238E27FC236}">
                <a16:creationId xmlns:a16="http://schemas.microsoft.com/office/drawing/2014/main" id="{2D70E451-3C9D-224A-B785-DD4C040A776A}"/>
              </a:ext>
            </a:extLst>
          </p:cNvPr>
          <p:cNvSpPr txBox="1">
            <a:spLocks noChangeArrowheads="1"/>
          </p:cNvSpPr>
          <p:nvPr/>
        </p:nvSpPr>
        <p:spPr bwMode="auto">
          <a:xfrm>
            <a:off x="5424488" y="5453615"/>
            <a:ext cx="25336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a:solidFill>
                  <a:srgbClr val="000000"/>
                </a:solidFill>
                <a:latin typeface="Helvetica" charset="0"/>
              </a:rPr>
              <a:t>Performance   </a:t>
            </a:r>
          </a:p>
        </p:txBody>
      </p:sp>
      <p:sp>
        <p:nvSpPr>
          <p:cNvPr id="11" name="Line 7">
            <a:extLst>
              <a:ext uri="{FF2B5EF4-FFF2-40B4-BE49-F238E27FC236}">
                <a16:creationId xmlns:a16="http://schemas.microsoft.com/office/drawing/2014/main" id="{D6E00F64-50F8-C94A-8181-4A53E5052849}"/>
              </a:ext>
            </a:extLst>
          </p:cNvPr>
          <p:cNvSpPr>
            <a:spLocks noChangeShapeType="1"/>
          </p:cNvSpPr>
          <p:nvPr/>
        </p:nvSpPr>
        <p:spPr bwMode="auto">
          <a:xfrm flipH="1">
            <a:off x="3593005" y="2032492"/>
            <a:ext cx="0" cy="1007604"/>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Line 8">
            <a:extLst>
              <a:ext uri="{FF2B5EF4-FFF2-40B4-BE49-F238E27FC236}">
                <a16:creationId xmlns:a16="http://schemas.microsoft.com/office/drawing/2014/main" id="{86F8F082-C5F4-F143-B99D-D6B1AD5E3DA0}"/>
              </a:ext>
            </a:extLst>
          </p:cNvPr>
          <p:cNvSpPr>
            <a:spLocks noChangeShapeType="1"/>
          </p:cNvSpPr>
          <p:nvPr/>
        </p:nvSpPr>
        <p:spPr bwMode="auto">
          <a:xfrm flipH="1">
            <a:off x="3740150" y="3764488"/>
            <a:ext cx="0" cy="921013"/>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3" name="Line 9">
            <a:extLst>
              <a:ext uri="{FF2B5EF4-FFF2-40B4-BE49-F238E27FC236}">
                <a16:creationId xmlns:a16="http://schemas.microsoft.com/office/drawing/2014/main" id="{984E207B-45BE-004C-AE79-EA0E02435424}"/>
              </a:ext>
            </a:extLst>
          </p:cNvPr>
          <p:cNvSpPr>
            <a:spLocks noChangeShapeType="1"/>
          </p:cNvSpPr>
          <p:nvPr/>
        </p:nvSpPr>
        <p:spPr bwMode="auto">
          <a:xfrm>
            <a:off x="4496594" y="5403541"/>
            <a:ext cx="579437" cy="195486"/>
          </a:xfrm>
          <a:prstGeom prst="line">
            <a:avLst/>
          </a:prstGeom>
          <a:noFill/>
          <a:ln w="762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grpSp>
        <p:nvGrpSpPr>
          <p:cNvPr id="14" name="Group 10">
            <a:extLst>
              <a:ext uri="{FF2B5EF4-FFF2-40B4-BE49-F238E27FC236}">
                <a16:creationId xmlns:a16="http://schemas.microsoft.com/office/drawing/2014/main" id="{F6572887-A4B0-5946-B1D8-439D6B13B1DB}"/>
              </a:ext>
            </a:extLst>
          </p:cNvPr>
          <p:cNvGrpSpPr>
            <a:grpSpLocks/>
          </p:cNvGrpSpPr>
          <p:nvPr/>
        </p:nvGrpSpPr>
        <p:grpSpPr bwMode="auto">
          <a:xfrm>
            <a:off x="920750" y="1317462"/>
            <a:ext cx="1892300" cy="1549452"/>
            <a:chOff x="422" y="1278"/>
            <a:chExt cx="1192" cy="1181"/>
          </a:xfrm>
        </p:grpSpPr>
        <p:sp>
          <p:nvSpPr>
            <p:cNvPr id="15" name="Rectangle 11">
              <a:extLst>
                <a:ext uri="{FF2B5EF4-FFF2-40B4-BE49-F238E27FC236}">
                  <a16:creationId xmlns:a16="http://schemas.microsoft.com/office/drawing/2014/main" id="{C826ABFA-605E-1A4B-A676-BF3E7B2A3453}"/>
                </a:ext>
              </a:extLst>
            </p:cNvPr>
            <p:cNvSpPr>
              <a:spLocks noChangeArrowheads="1"/>
            </p:cNvSpPr>
            <p:nvPr/>
          </p:nvSpPr>
          <p:spPr bwMode="auto">
            <a:xfrm>
              <a:off x="577" y="1645"/>
              <a:ext cx="657" cy="65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nvGrpSpPr>
            <p:cNvPr id="16" name="Group 12">
              <a:extLst>
                <a:ext uri="{FF2B5EF4-FFF2-40B4-BE49-F238E27FC236}">
                  <a16:creationId xmlns:a16="http://schemas.microsoft.com/office/drawing/2014/main" id="{2E03E7B1-1865-B94C-829B-ED4CA9923CD9}"/>
                </a:ext>
              </a:extLst>
            </p:cNvPr>
            <p:cNvGrpSpPr>
              <a:grpSpLocks/>
            </p:cNvGrpSpPr>
            <p:nvPr/>
          </p:nvGrpSpPr>
          <p:grpSpPr bwMode="auto">
            <a:xfrm>
              <a:off x="422" y="1604"/>
              <a:ext cx="531" cy="525"/>
              <a:chOff x="422" y="1604"/>
              <a:chExt cx="531" cy="525"/>
            </a:xfrm>
          </p:grpSpPr>
          <p:grpSp>
            <p:nvGrpSpPr>
              <p:cNvPr id="1019" name="Group 13">
                <a:extLst>
                  <a:ext uri="{FF2B5EF4-FFF2-40B4-BE49-F238E27FC236}">
                    <a16:creationId xmlns:a16="http://schemas.microsoft.com/office/drawing/2014/main" id="{4705ED6C-4349-0D46-8ACE-989E52B8A449}"/>
                  </a:ext>
                </a:extLst>
              </p:cNvPr>
              <p:cNvGrpSpPr>
                <a:grpSpLocks/>
              </p:cNvGrpSpPr>
              <p:nvPr/>
            </p:nvGrpSpPr>
            <p:grpSpPr bwMode="auto">
              <a:xfrm>
                <a:off x="422" y="1604"/>
                <a:ext cx="531" cy="525"/>
                <a:chOff x="422" y="1604"/>
                <a:chExt cx="531" cy="525"/>
              </a:xfrm>
            </p:grpSpPr>
            <p:sp>
              <p:nvSpPr>
                <p:cNvPr id="1085" name="Oval 14">
                  <a:extLst>
                    <a:ext uri="{FF2B5EF4-FFF2-40B4-BE49-F238E27FC236}">
                      <a16:creationId xmlns:a16="http://schemas.microsoft.com/office/drawing/2014/main" id="{A8876295-959B-6D4A-BE56-AA97498A910F}"/>
                    </a:ext>
                  </a:extLst>
                </p:cNvPr>
                <p:cNvSpPr>
                  <a:spLocks noChangeArrowheads="1"/>
                </p:cNvSpPr>
                <p:nvPr/>
              </p:nvSpPr>
              <p:spPr bwMode="auto">
                <a:xfrm>
                  <a:off x="434" y="2052"/>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6" name="Oval 15">
                  <a:extLst>
                    <a:ext uri="{FF2B5EF4-FFF2-40B4-BE49-F238E27FC236}">
                      <a16:creationId xmlns:a16="http://schemas.microsoft.com/office/drawing/2014/main" id="{31070108-6B58-084D-8777-567E89624AAA}"/>
                    </a:ext>
                  </a:extLst>
                </p:cNvPr>
                <p:cNvSpPr>
                  <a:spLocks noChangeArrowheads="1"/>
                </p:cNvSpPr>
                <p:nvPr/>
              </p:nvSpPr>
              <p:spPr bwMode="auto">
                <a:xfrm>
                  <a:off x="422" y="2040"/>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87" name="Oval 16">
                  <a:extLst>
                    <a:ext uri="{FF2B5EF4-FFF2-40B4-BE49-F238E27FC236}">
                      <a16:creationId xmlns:a16="http://schemas.microsoft.com/office/drawing/2014/main" id="{5F14D283-96FE-864E-A065-A63A08987456}"/>
                    </a:ext>
                  </a:extLst>
                </p:cNvPr>
                <p:cNvSpPr>
                  <a:spLocks noChangeArrowheads="1"/>
                </p:cNvSpPr>
                <p:nvPr/>
              </p:nvSpPr>
              <p:spPr bwMode="auto">
                <a:xfrm>
                  <a:off x="764" y="1727"/>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8" name="Oval 17">
                  <a:extLst>
                    <a:ext uri="{FF2B5EF4-FFF2-40B4-BE49-F238E27FC236}">
                      <a16:creationId xmlns:a16="http://schemas.microsoft.com/office/drawing/2014/main" id="{0973E1DD-F905-AF4A-B6C1-CF5DF392C1CA}"/>
                    </a:ext>
                  </a:extLst>
                </p:cNvPr>
                <p:cNvSpPr>
                  <a:spLocks noChangeArrowheads="1"/>
                </p:cNvSpPr>
                <p:nvPr/>
              </p:nvSpPr>
              <p:spPr bwMode="auto">
                <a:xfrm>
                  <a:off x="752" y="1715"/>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89" name="Oval 18">
                  <a:extLst>
                    <a:ext uri="{FF2B5EF4-FFF2-40B4-BE49-F238E27FC236}">
                      <a16:creationId xmlns:a16="http://schemas.microsoft.com/office/drawing/2014/main" id="{D2CB84F0-1F03-824E-8C09-7BA1CA4514EA}"/>
                    </a:ext>
                  </a:extLst>
                </p:cNvPr>
                <p:cNvSpPr>
                  <a:spLocks noChangeArrowheads="1"/>
                </p:cNvSpPr>
                <p:nvPr/>
              </p:nvSpPr>
              <p:spPr bwMode="auto">
                <a:xfrm>
                  <a:off x="875" y="1943"/>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0" name="Oval 19">
                  <a:extLst>
                    <a:ext uri="{FF2B5EF4-FFF2-40B4-BE49-F238E27FC236}">
                      <a16:creationId xmlns:a16="http://schemas.microsoft.com/office/drawing/2014/main" id="{36172552-288E-9543-B4C5-937B9E5C4C0C}"/>
                    </a:ext>
                  </a:extLst>
                </p:cNvPr>
                <p:cNvSpPr>
                  <a:spLocks noChangeArrowheads="1"/>
                </p:cNvSpPr>
                <p:nvPr/>
              </p:nvSpPr>
              <p:spPr bwMode="auto">
                <a:xfrm>
                  <a:off x="863" y="1931"/>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91" name="Oval 20">
                  <a:extLst>
                    <a:ext uri="{FF2B5EF4-FFF2-40B4-BE49-F238E27FC236}">
                      <a16:creationId xmlns:a16="http://schemas.microsoft.com/office/drawing/2014/main" id="{58E6F2A8-73F6-E54F-AD81-EBFF04A2AFDD}"/>
                    </a:ext>
                  </a:extLst>
                </p:cNvPr>
                <p:cNvSpPr>
                  <a:spLocks noChangeArrowheads="1"/>
                </p:cNvSpPr>
                <p:nvPr/>
              </p:nvSpPr>
              <p:spPr bwMode="auto">
                <a:xfrm>
                  <a:off x="548" y="1616"/>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2" name="Oval 21">
                  <a:extLst>
                    <a:ext uri="{FF2B5EF4-FFF2-40B4-BE49-F238E27FC236}">
                      <a16:creationId xmlns:a16="http://schemas.microsoft.com/office/drawing/2014/main" id="{3C2F11DD-B100-A249-B088-E46048BB5576}"/>
                    </a:ext>
                  </a:extLst>
                </p:cNvPr>
                <p:cNvSpPr>
                  <a:spLocks noChangeArrowheads="1"/>
                </p:cNvSpPr>
                <p:nvPr/>
              </p:nvSpPr>
              <p:spPr bwMode="auto">
                <a:xfrm>
                  <a:off x="535" y="1604"/>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93" name="Freeform 22">
                  <a:extLst>
                    <a:ext uri="{FF2B5EF4-FFF2-40B4-BE49-F238E27FC236}">
                      <a16:creationId xmlns:a16="http://schemas.microsoft.com/office/drawing/2014/main" id="{827BE85F-E81B-5C43-A70C-74BAF82A1800}"/>
                    </a:ext>
                  </a:extLst>
                </p:cNvPr>
                <p:cNvSpPr>
                  <a:spLocks/>
                </p:cNvSpPr>
                <p:nvPr/>
              </p:nvSpPr>
              <p:spPr bwMode="auto">
                <a:xfrm>
                  <a:off x="690" y="1858"/>
                  <a:ext cx="179" cy="95"/>
                </a:xfrm>
                <a:custGeom>
                  <a:avLst/>
                  <a:gdLst>
                    <a:gd name="T0" fmla="*/ 3 w 179"/>
                    <a:gd name="T1" fmla="*/ 0 h 95"/>
                    <a:gd name="T2" fmla="*/ 0 w 179"/>
                    <a:gd name="T3" fmla="*/ 5 h 95"/>
                    <a:gd name="T4" fmla="*/ 176 w 179"/>
                    <a:gd name="T5" fmla="*/ 95 h 95"/>
                    <a:gd name="T6" fmla="*/ 179 w 179"/>
                    <a:gd name="T7" fmla="*/ 89 h 95"/>
                    <a:gd name="T8" fmla="*/ 3 w 179"/>
                    <a:gd name="T9" fmla="*/ 0 h 95"/>
                    <a:gd name="T10" fmla="*/ 0 60000 65536"/>
                    <a:gd name="T11" fmla="*/ 0 60000 65536"/>
                    <a:gd name="T12" fmla="*/ 0 60000 65536"/>
                    <a:gd name="T13" fmla="*/ 0 60000 65536"/>
                    <a:gd name="T14" fmla="*/ 0 60000 65536"/>
                    <a:gd name="T15" fmla="*/ 0 w 179"/>
                    <a:gd name="T16" fmla="*/ 0 h 95"/>
                    <a:gd name="T17" fmla="*/ 179 w 179"/>
                    <a:gd name="T18" fmla="*/ 95 h 95"/>
                  </a:gdLst>
                  <a:ahLst/>
                  <a:cxnLst>
                    <a:cxn ang="T10">
                      <a:pos x="T0" y="T1"/>
                    </a:cxn>
                    <a:cxn ang="T11">
                      <a:pos x="T2" y="T3"/>
                    </a:cxn>
                    <a:cxn ang="T12">
                      <a:pos x="T4" y="T5"/>
                    </a:cxn>
                    <a:cxn ang="T13">
                      <a:pos x="T6" y="T7"/>
                    </a:cxn>
                    <a:cxn ang="T14">
                      <a:pos x="T8" y="T9"/>
                    </a:cxn>
                  </a:cxnLst>
                  <a:rect l="T15" t="T16" r="T17" b="T18"/>
                  <a:pathLst>
                    <a:path w="179" h="95">
                      <a:moveTo>
                        <a:pt x="3" y="0"/>
                      </a:moveTo>
                      <a:lnTo>
                        <a:pt x="0" y="5"/>
                      </a:lnTo>
                      <a:lnTo>
                        <a:pt x="176" y="95"/>
                      </a:lnTo>
                      <a:lnTo>
                        <a:pt x="179" y="89"/>
                      </a:lnTo>
                      <a:lnTo>
                        <a:pt x="3" y="0"/>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4" name="Freeform 23">
                  <a:extLst>
                    <a:ext uri="{FF2B5EF4-FFF2-40B4-BE49-F238E27FC236}">
                      <a16:creationId xmlns:a16="http://schemas.microsoft.com/office/drawing/2014/main" id="{83A1DC15-22E9-354B-B304-ED34F54DBAAC}"/>
                    </a:ext>
                  </a:extLst>
                </p:cNvPr>
                <p:cNvSpPr>
                  <a:spLocks/>
                </p:cNvSpPr>
                <p:nvPr/>
              </p:nvSpPr>
              <p:spPr bwMode="auto">
                <a:xfrm>
                  <a:off x="685" y="1790"/>
                  <a:ext cx="77" cy="73"/>
                </a:xfrm>
                <a:custGeom>
                  <a:avLst/>
                  <a:gdLst>
                    <a:gd name="T0" fmla="*/ 77 w 77"/>
                    <a:gd name="T1" fmla="*/ 4 h 73"/>
                    <a:gd name="T2" fmla="*/ 73 w 77"/>
                    <a:gd name="T3" fmla="*/ 0 h 73"/>
                    <a:gd name="T4" fmla="*/ 0 w 77"/>
                    <a:gd name="T5" fmla="*/ 68 h 73"/>
                    <a:gd name="T6" fmla="*/ 4 w 77"/>
                    <a:gd name="T7" fmla="*/ 73 h 73"/>
                    <a:gd name="T8" fmla="*/ 77 w 77"/>
                    <a:gd name="T9" fmla="*/ 4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4"/>
                      </a:moveTo>
                      <a:lnTo>
                        <a:pt x="73" y="0"/>
                      </a:lnTo>
                      <a:lnTo>
                        <a:pt x="0" y="68"/>
                      </a:lnTo>
                      <a:lnTo>
                        <a:pt x="4" y="73"/>
                      </a:lnTo>
                      <a:lnTo>
                        <a:pt x="77" y="4"/>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5" name="Oval 24">
                  <a:extLst>
                    <a:ext uri="{FF2B5EF4-FFF2-40B4-BE49-F238E27FC236}">
                      <a16:creationId xmlns:a16="http://schemas.microsoft.com/office/drawing/2014/main" id="{52733EF4-7FF3-574E-802B-5871DA4684DC}"/>
                    </a:ext>
                  </a:extLst>
                </p:cNvPr>
                <p:cNvSpPr>
                  <a:spLocks noChangeArrowheads="1"/>
                </p:cNvSpPr>
                <p:nvPr/>
              </p:nvSpPr>
              <p:spPr bwMode="auto">
                <a:xfrm>
                  <a:off x="653" y="1828"/>
                  <a:ext cx="64" cy="64"/>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6" name="Oval 25">
                  <a:extLst>
                    <a:ext uri="{FF2B5EF4-FFF2-40B4-BE49-F238E27FC236}">
                      <a16:creationId xmlns:a16="http://schemas.microsoft.com/office/drawing/2014/main" id="{F152BC7E-C3E5-0D49-9B33-1C712D7D6641}"/>
                    </a:ext>
                  </a:extLst>
                </p:cNvPr>
                <p:cNvSpPr>
                  <a:spLocks noChangeArrowheads="1"/>
                </p:cNvSpPr>
                <p:nvPr/>
              </p:nvSpPr>
              <p:spPr bwMode="auto">
                <a:xfrm>
                  <a:off x="640" y="1816"/>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97" name="Freeform 26">
                  <a:extLst>
                    <a:ext uri="{FF2B5EF4-FFF2-40B4-BE49-F238E27FC236}">
                      <a16:creationId xmlns:a16="http://schemas.microsoft.com/office/drawing/2014/main" id="{0D53525A-7C07-804B-A2DA-B68DEC3ABA63}"/>
                    </a:ext>
                  </a:extLst>
                </p:cNvPr>
                <p:cNvSpPr>
                  <a:spLocks/>
                </p:cNvSpPr>
                <p:nvPr/>
              </p:nvSpPr>
              <p:spPr bwMode="auto">
                <a:xfrm>
                  <a:off x="577" y="1653"/>
                  <a:ext cx="100" cy="166"/>
                </a:xfrm>
                <a:custGeom>
                  <a:avLst/>
                  <a:gdLst>
                    <a:gd name="T0" fmla="*/ 95 w 100"/>
                    <a:gd name="T1" fmla="*/ 166 h 166"/>
                    <a:gd name="T2" fmla="*/ 100 w 100"/>
                    <a:gd name="T3" fmla="*/ 163 h 166"/>
                    <a:gd name="T4" fmla="*/ 6 w 100"/>
                    <a:gd name="T5" fmla="*/ 0 h 166"/>
                    <a:gd name="T6" fmla="*/ 0 w 100"/>
                    <a:gd name="T7" fmla="*/ 3 h 166"/>
                    <a:gd name="T8" fmla="*/ 95 w 100"/>
                    <a:gd name="T9" fmla="*/ 166 h 166"/>
                    <a:gd name="T10" fmla="*/ 0 60000 65536"/>
                    <a:gd name="T11" fmla="*/ 0 60000 65536"/>
                    <a:gd name="T12" fmla="*/ 0 60000 65536"/>
                    <a:gd name="T13" fmla="*/ 0 60000 65536"/>
                    <a:gd name="T14" fmla="*/ 0 60000 65536"/>
                    <a:gd name="T15" fmla="*/ 0 w 100"/>
                    <a:gd name="T16" fmla="*/ 0 h 166"/>
                    <a:gd name="T17" fmla="*/ 100 w 100"/>
                    <a:gd name="T18" fmla="*/ 166 h 166"/>
                  </a:gdLst>
                  <a:ahLst/>
                  <a:cxnLst>
                    <a:cxn ang="T10">
                      <a:pos x="T0" y="T1"/>
                    </a:cxn>
                    <a:cxn ang="T11">
                      <a:pos x="T2" y="T3"/>
                    </a:cxn>
                    <a:cxn ang="T12">
                      <a:pos x="T4" y="T5"/>
                    </a:cxn>
                    <a:cxn ang="T13">
                      <a:pos x="T6" y="T7"/>
                    </a:cxn>
                    <a:cxn ang="T14">
                      <a:pos x="T8" y="T9"/>
                    </a:cxn>
                  </a:cxnLst>
                  <a:rect l="T15" t="T16" r="T17" b="T18"/>
                  <a:pathLst>
                    <a:path w="100" h="166">
                      <a:moveTo>
                        <a:pt x="95" y="166"/>
                      </a:moveTo>
                      <a:lnTo>
                        <a:pt x="100" y="163"/>
                      </a:lnTo>
                      <a:lnTo>
                        <a:pt x="6" y="0"/>
                      </a:lnTo>
                      <a:lnTo>
                        <a:pt x="0" y="3"/>
                      </a:lnTo>
                      <a:lnTo>
                        <a:pt x="95" y="166"/>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8" name="Freeform 27">
                  <a:extLst>
                    <a:ext uri="{FF2B5EF4-FFF2-40B4-BE49-F238E27FC236}">
                      <a16:creationId xmlns:a16="http://schemas.microsoft.com/office/drawing/2014/main" id="{DAAD4020-CBA1-8142-B5E8-E38862E8962F}"/>
                    </a:ext>
                  </a:extLst>
                </p:cNvPr>
                <p:cNvSpPr>
                  <a:spLocks/>
                </p:cNvSpPr>
                <p:nvPr/>
              </p:nvSpPr>
              <p:spPr bwMode="auto">
                <a:xfrm>
                  <a:off x="499" y="1894"/>
                  <a:ext cx="165" cy="159"/>
                </a:xfrm>
                <a:custGeom>
                  <a:avLst/>
                  <a:gdLst>
                    <a:gd name="T0" fmla="*/ 0 w 165"/>
                    <a:gd name="T1" fmla="*/ 155 h 159"/>
                    <a:gd name="T2" fmla="*/ 4 w 165"/>
                    <a:gd name="T3" fmla="*/ 159 h 159"/>
                    <a:gd name="T4" fmla="*/ 165 w 165"/>
                    <a:gd name="T5" fmla="*/ 5 h 159"/>
                    <a:gd name="T6" fmla="*/ 161 w 165"/>
                    <a:gd name="T7" fmla="*/ 0 h 159"/>
                    <a:gd name="T8" fmla="*/ 0 w 165"/>
                    <a:gd name="T9" fmla="*/ 155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5"/>
                      </a:moveTo>
                      <a:lnTo>
                        <a:pt x="4" y="159"/>
                      </a:lnTo>
                      <a:lnTo>
                        <a:pt x="165" y="5"/>
                      </a:lnTo>
                      <a:lnTo>
                        <a:pt x="161" y="0"/>
                      </a:lnTo>
                      <a:lnTo>
                        <a:pt x="0" y="15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1020" name="Group 28">
                <a:extLst>
                  <a:ext uri="{FF2B5EF4-FFF2-40B4-BE49-F238E27FC236}">
                    <a16:creationId xmlns:a16="http://schemas.microsoft.com/office/drawing/2014/main" id="{F48FB174-2A1B-0945-B960-C319FAF1C29E}"/>
                  </a:ext>
                </a:extLst>
              </p:cNvPr>
              <p:cNvGrpSpPr>
                <a:grpSpLocks/>
              </p:cNvGrpSpPr>
              <p:nvPr/>
            </p:nvGrpSpPr>
            <p:grpSpPr bwMode="auto">
              <a:xfrm>
                <a:off x="463" y="1635"/>
                <a:ext cx="449" cy="449"/>
                <a:chOff x="463" y="1635"/>
                <a:chExt cx="449" cy="449"/>
              </a:xfrm>
            </p:grpSpPr>
            <p:sp>
              <p:nvSpPr>
                <p:cNvPr id="1021" name="Freeform 29">
                  <a:extLst>
                    <a:ext uri="{FF2B5EF4-FFF2-40B4-BE49-F238E27FC236}">
                      <a16:creationId xmlns:a16="http://schemas.microsoft.com/office/drawing/2014/main" id="{8B3CF47A-1C32-4741-964D-C1AE93060CC9}"/>
                    </a:ext>
                  </a:extLst>
                </p:cNvPr>
                <p:cNvSpPr>
                  <a:spLocks/>
                </p:cNvSpPr>
                <p:nvPr/>
              </p:nvSpPr>
              <p:spPr bwMode="auto">
                <a:xfrm>
                  <a:off x="577" y="1636"/>
                  <a:ext cx="221" cy="125"/>
                </a:xfrm>
                <a:custGeom>
                  <a:avLst/>
                  <a:gdLst>
                    <a:gd name="T0" fmla="*/ 2 w 221"/>
                    <a:gd name="T1" fmla="*/ 0 h 125"/>
                    <a:gd name="T2" fmla="*/ 0 w 221"/>
                    <a:gd name="T3" fmla="*/ 3 h 125"/>
                    <a:gd name="T4" fmla="*/ 219 w 221"/>
                    <a:gd name="T5" fmla="*/ 125 h 125"/>
                    <a:gd name="T6" fmla="*/ 221 w 221"/>
                    <a:gd name="T7" fmla="*/ 122 h 125"/>
                    <a:gd name="T8" fmla="*/ 2 w 221"/>
                    <a:gd name="T9" fmla="*/ 0 h 125"/>
                    <a:gd name="T10" fmla="*/ 0 60000 65536"/>
                    <a:gd name="T11" fmla="*/ 0 60000 65536"/>
                    <a:gd name="T12" fmla="*/ 0 60000 65536"/>
                    <a:gd name="T13" fmla="*/ 0 60000 65536"/>
                    <a:gd name="T14" fmla="*/ 0 60000 65536"/>
                    <a:gd name="T15" fmla="*/ 0 w 221"/>
                    <a:gd name="T16" fmla="*/ 0 h 125"/>
                    <a:gd name="T17" fmla="*/ 221 w 221"/>
                    <a:gd name="T18" fmla="*/ 125 h 125"/>
                  </a:gdLst>
                  <a:ahLst/>
                  <a:cxnLst>
                    <a:cxn ang="T10">
                      <a:pos x="T0" y="T1"/>
                    </a:cxn>
                    <a:cxn ang="T11">
                      <a:pos x="T2" y="T3"/>
                    </a:cxn>
                    <a:cxn ang="T12">
                      <a:pos x="T4" y="T5"/>
                    </a:cxn>
                    <a:cxn ang="T13">
                      <a:pos x="T6" y="T7"/>
                    </a:cxn>
                    <a:cxn ang="T14">
                      <a:pos x="T8" y="T9"/>
                    </a:cxn>
                  </a:cxnLst>
                  <a:rect l="T15" t="T16" r="T17" b="T18"/>
                  <a:pathLst>
                    <a:path w="221" h="125">
                      <a:moveTo>
                        <a:pt x="2" y="0"/>
                      </a:moveTo>
                      <a:lnTo>
                        <a:pt x="0" y="3"/>
                      </a:lnTo>
                      <a:lnTo>
                        <a:pt x="219" y="125"/>
                      </a:lnTo>
                      <a:lnTo>
                        <a:pt x="221" y="122"/>
                      </a:lnTo>
                      <a:lnTo>
                        <a:pt x="2"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2" name="Freeform 30">
                  <a:extLst>
                    <a:ext uri="{FF2B5EF4-FFF2-40B4-BE49-F238E27FC236}">
                      <a16:creationId xmlns:a16="http://schemas.microsoft.com/office/drawing/2014/main" id="{78BFDEE7-FA75-9843-9E47-80D1B492570F}"/>
                    </a:ext>
                  </a:extLst>
                </p:cNvPr>
                <p:cNvSpPr>
                  <a:spLocks/>
                </p:cNvSpPr>
                <p:nvPr/>
              </p:nvSpPr>
              <p:spPr bwMode="auto">
                <a:xfrm>
                  <a:off x="463" y="1758"/>
                  <a:ext cx="335" cy="326"/>
                </a:xfrm>
                <a:custGeom>
                  <a:avLst/>
                  <a:gdLst>
                    <a:gd name="T0" fmla="*/ 335 w 335"/>
                    <a:gd name="T1" fmla="*/ 3 h 326"/>
                    <a:gd name="T2" fmla="*/ 332 w 335"/>
                    <a:gd name="T3" fmla="*/ 0 h 326"/>
                    <a:gd name="T4" fmla="*/ 0 w 335"/>
                    <a:gd name="T5" fmla="*/ 323 h 326"/>
                    <a:gd name="T6" fmla="*/ 3 w 335"/>
                    <a:gd name="T7" fmla="*/ 326 h 326"/>
                    <a:gd name="T8" fmla="*/ 335 w 335"/>
                    <a:gd name="T9" fmla="*/ 3 h 326"/>
                    <a:gd name="T10" fmla="*/ 0 60000 65536"/>
                    <a:gd name="T11" fmla="*/ 0 60000 65536"/>
                    <a:gd name="T12" fmla="*/ 0 60000 65536"/>
                    <a:gd name="T13" fmla="*/ 0 60000 65536"/>
                    <a:gd name="T14" fmla="*/ 0 60000 65536"/>
                    <a:gd name="T15" fmla="*/ 0 w 335"/>
                    <a:gd name="T16" fmla="*/ 0 h 326"/>
                    <a:gd name="T17" fmla="*/ 335 w 335"/>
                    <a:gd name="T18" fmla="*/ 326 h 326"/>
                  </a:gdLst>
                  <a:ahLst/>
                  <a:cxnLst>
                    <a:cxn ang="T10">
                      <a:pos x="T0" y="T1"/>
                    </a:cxn>
                    <a:cxn ang="T11">
                      <a:pos x="T2" y="T3"/>
                    </a:cxn>
                    <a:cxn ang="T12">
                      <a:pos x="T4" y="T5"/>
                    </a:cxn>
                    <a:cxn ang="T13">
                      <a:pos x="T6" y="T7"/>
                    </a:cxn>
                    <a:cxn ang="T14">
                      <a:pos x="T8" y="T9"/>
                    </a:cxn>
                  </a:cxnLst>
                  <a:rect l="T15" t="T16" r="T17" b="T18"/>
                  <a:pathLst>
                    <a:path w="335" h="326">
                      <a:moveTo>
                        <a:pt x="335" y="3"/>
                      </a:moveTo>
                      <a:lnTo>
                        <a:pt x="332" y="0"/>
                      </a:lnTo>
                      <a:lnTo>
                        <a:pt x="0" y="323"/>
                      </a:lnTo>
                      <a:lnTo>
                        <a:pt x="3" y="326"/>
                      </a:lnTo>
                      <a:lnTo>
                        <a:pt x="335" y="3"/>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3" name="Freeform 31">
                  <a:extLst>
                    <a:ext uri="{FF2B5EF4-FFF2-40B4-BE49-F238E27FC236}">
                      <a16:creationId xmlns:a16="http://schemas.microsoft.com/office/drawing/2014/main" id="{2195E72A-A9C5-0D4D-A037-C4905D936A6D}"/>
                    </a:ext>
                  </a:extLst>
                </p:cNvPr>
                <p:cNvSpPr>
                  <a:spLocks/>
                </p:cNvSpPr>
                <p:nvPr/>
              </p:nvSpPr>
              <p:spPr bwMode="auto">
                <a:xfrm>
                  <a:off x="464" y="1974"/>
                  <a:ext cx="445" cy="110"/>
                </a:xfrm>
                <a:custGeom>
                  <a:avLst/>
                  <a:gdLst>
                    <a:gd name="T0" fmla="*/ 0 w 445"/>
                    <a:gd name="T1" fmla="*/ 107 h 110"/>
                    <a:gd name="T2" fmla="*/ 1 w 445"/>
                    <a:gd name="T3" fmla="*/ 110 h 110"/>
                    <a:gd name="T4" fmla="*/ 445 w 445"/>
                    <a:gd name="T5" fmla="*/ 4 h 110"/>
                    <a:gd name="T6" fmla="*/ 444 w 445"/>
                    <a:gd name="T7" fmla="*/ 0 h 110"/>
                    <a:gd name="T8" fmla="*/ 0 w 445"/>
                    <a:gd name="T9" fmla="*/ 107 h 110"/>
                    <a:gd name="T10" fmla="*/ 0 60000 65536"/>
                    <a:gd name="T11" fmla="*/ 0 60000 65536"/>
                    <a:gd name="T12" fmla="*/ 0 60000 65536"/>
                    <a:gd name="T13" fmla="*/ 0 60000 65536"/>
                    <a:gd name="T14" fmla="*/ 0 60000 65536"/>
                    <a:gd name="T15" fmla="*/ 0 w 445"/>
                    <a:gd name="T16" fmla="*/ 0 h 110"/>
                    <a:gd name="T17" fmla="*/ 445 w 445"/>
                    <a:gd name="T18" fmla="*/ 110 h 110"/>
                  </a:gdLst>
                  <a:ahLst/>
                  <a:cxnLst>
                    <a:cxn ang="T10">
                      <a:pos x="T0" y="T1"/>
                    </a:cxn>
                    <a:cxn ang="T11">
                      <a:pos x="T2" y="T3"/>
                    </a:cxn>
                    <a:cxn ang="T12">
                      <a:pos x="T4" y="T5"/>
                    </a:cxn>
                    <a:cxn ang="T13">
                      <a:pos x="T6" y="T7"/>
                    </a:cxn>
                    <a:cxn ang="T14">
                      <a:pos x="T8" y="T9"/>
                    </a:cxn>
                  </a:cxnLst>
                  <a:rect l="T15" t="T16" r="T17" b="T18"/>
                  <a:pathLst>
                    <a:path w="445" h="110">
                      <a:moveTo>
                        <a:pt x="0" y="107"/>
                      </a:moveTo>
                      <a:lnTo>
                        <a:pt x="1" y="110"/>
                      </a:lnTo>
                      <a:lnTo>
                        <a:pt x="445" y="4"/>
                      </a:lnTo>
                      <a:lnTo>
                        <a:pt x="444" y="0"/>
                      </a:lnTo>
                      <a:lnTo>
                        <a:pt x="0" y="10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4" name="Freeform 32">
                  <a:extLst>
                    <a:ext uri="{FF2B5EF4-FFF2-40B4-BE49-F238E27FC236}">
                      <a16:creationId xmlns:a16="http://schemas.microsoft.com/office/drawing/2014/main" id="{CE307F8B-ABCE-3344-9966-8CC68E6B83B7}"/>
                    </a:ext>
                  </a:extLst>
                </p:cNvPr>
                <p:cNvSpPr>
                  <a:spLocks/>
                </p:cNvSpPr>
                <p:nvPr/>
              </p:nvSpPr>
              <p:spPr bwMode="auto">
                <a:xfrm>
                  <a:off x="793" y="1758"/>
                  <a:ext cx="117" cy="219"/>
                </a:xfrm>
                <a:custGeom>
                  <a:avLst/>
                  <a:gdLst>
                    <a:gd name="T0" fmla="*/ 4 w 117"/>
                    <a:gd name="T1" fmla="*/ 0 h 219"/>
                    <a:gd name="T2" fmla="*/ 0 w 117"/>
                    <a:gd name="T3" fmla="*/ 2 h 219"/>
                    <a:gd name="T4" fmla="*/ 114 w 117"/>
                    <a:gd name="T5" fmla="*/ 219 h 219"/>
                    <a:gd name="T6" fmla="*/ 117 w 117"/>
                    <a:gd name="T7" fmla="*/ 217 h 219"/>
                    <a:gd name="T8" fmla="*/ 4 w 117"/>
                    <a:gd name="T9" fmla="*/ 0 h 219"/>
                    <a:gd name="T10" fmla="*/ 0 60000 65536"/>
                    <a:gd name="T11" fmla="*/ 0 60000 65536"/>
                    <a:gd name="T12" fmla="*/ 0 60000 65536"/>
                    <a:gd name="T13" fmla="*/ 0 60000 65536"/>
                    <a:gd name="T14" fmla="*/ 0 60000 65536"/>
                    <a:gd name="T15" fmla="*/ 0 w 117"/>
                    <a:gd name="T16" fmla="*/ 0 h 219"/>
                    <a:gd name="T17" fmla="*/ 117 w 117"/>
                    <a:gd name="T18" fmla="*/ 219 h 219"/>
                  </a:gdLst>
                  <a:ahLst/>
                  <a:cxnLst>
                    <a:cxn ang="T10">
                      <a:pos x="T0" y="T1"/>
                    </a:cxn>
                    <a:cxn ang="T11">
                      <a:pos x="T2" y="T3"/>
                    </a:cxn>
                    <a:cxn ang="T12">
                      <a:pos x="T4" y="T5"/>
                    </a:cxn>
                    <a:cxn ang="T13">
                      <a:pos x="T6" y="T7"/>
                    </a:cxn>
                    <a:cxn ang="T14">
                      <a:pos x="T8" y="T9"/>
                    </a:cxn>
                  </a:cxnLst>
                  <a:rect l="T15" t="T16" r="T17" b="T18"/>
                  <a:pathLst>
                    <a:path w="117" h="219">
                      <a:moveTo>
                        <a:pt x="4" y="0"/>
                      </a:moveTo>
                      <a:lnTo>
                        <a:pt x="0" y="2"/>
                      </a:lnTo>
                      <a:lnTo>
                        <a:pt x="114" y="219"/>
                      </a:lnTo>
                      <a:lnTo>
                        <a:pt x="117" y="217"/>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5" name="Freeform 33">
                  <a:extLst>
                    <a:ext uri="{FF2B5EF4-FFF2-40B4-BE49-F238E27FC236}">
                      <a16:creationId xmlns:a16="http://schemas.microsoft.com/office/drawing/2014/main" id="{F203B524-D6DB-E146-999B-8F70EF62B6AC}"/>
                    </a:ext>
                  </a:extLst>
                </p:cNvPr>
                <p:cNvSpPr>
                  <a:spLocks/>
                </p:cNvSpPr>
                <p:nvPr/>
              </p:nvSpPr>
              <p:spPr bwMode="auto">
                <a:xfrm>
                  <a:off x="467" y="1635"/>
                  <a:ext cx="115" cy="444"/>
                </a:xfrm>
                <a:custGeom>
                  <a:avLst/>
                  <a:gdLst>
                    <a:gd name="T0" fmla="*/ 115 w 115"/>
                    <a:gd name="T1" fmla="*/ 1 h 444"/>
                    <a:gd name="T2" fmla="*/ 111 w 115"/>
                    <a:gd name="T3" fmla="*/ 0 h 444"/>
                    <a:gd name="T4" fmla="*/ 0 w 115"/>
                    <a:gd name="T5" fmla="*/ 443 h 444"/>
                    <a:gd name="T6" fmla="*/ 4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4" y="444"/>
                      </a:lnTo>
                      <a:lnTo>
                        <a:pt x="115" y="1"/>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1026" name="Group 34">
                  <a:extLst>
                    <a:ext uri="{FF2B5EF4-FFF2-40B4-BE49-F238E27FC236}">
                      <a16:creationId xmlns:a16="http://schemas.microsoft.com/office/drawing/2014/main" id="{6C56D2CC-1681-1140-AB22-3F1B6A47071B}"/>
                    </a:ext>
                  </a:extLst>
                </p:cNvPr>
                <p:cNvGrpSpPr>
                  <a:grpSpLocks/>
                </p:cNvGrpSpPr>
                <p:nvPr/>
              </p:nvGrpSpPr>
              <p:grpSpPr bwMode="auto">
                <a:xfrm>
                  <a:off x="581" y="1639"/>
                  <a:ext cx="331" cy="340"/>
                  <a:chOff x="581" y="1639"/>
                  <a:chExt cx="331" cy="340"/>
                </a:xfrm>
              </p:grpSpPr>
              <p:sp>
                <p:nvSpPr>
                  <p:cNvPr id="1027" name="Freeform 35">
                    <a:extLst>
                      <a:ext uri="{FF2B5EF4-FFF2-40B4-BE49-F238E27FC236}">
                        <a16:creationId xmlns:a16="http://schemas.microsoft.com/office/drawing/2014/main" id="{B416E0B8-34C1-6B4B-B9F0-A43B9E89B4D8}"/>
                      </a:ext>
                    </a:extLst>
                  </p:cNvPr>
                  <p:cNvSpPr>
                    <a:spLocks/>
                  </p:cNvSpPr>
                  <p:nvPr/>
                </p:nvSpPr>
                <p:spPr bwMode="auto">
                  <a:xfrm>
                    <a:off x="906" y="1974"/>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8" name="Freeform 36">
                    <a:extLst>
                      <a:ext uri="{FF2B5EF4-FFF2-40B4-BE49-F238E27FC236}">
                        <a16:creationId xmlns:a16="http://schemas.microsoft.com/office/drawing/2014/main" id="{AFCDFE5B-E2C5-B24A-ADA8-9FC543C14813}"/>
                      </a:ext>
                    </a:extLst>
                  </p:cNvPr>
                  <p:cNvSpPr>
                    <a:spLocks/>
                  </p:cNvSpPr>
                  <p:nvPr/>
                </p:nvSpPr>
                <p:spPr bwMode="auto">
                  <a:xfrm>
                    <a:off x="900" y="1967"/>
                    <a:ext cx="6" cy="7"/>
                  </a:xfrm>
                  <a:custGeom>
                    <a:avLst/>
                    <a:gdLst>
                      <a:gd name="T0" fmla="*/ 3 w 6"/>
                      <a:gd name="T1" fmla="*/ 7 h 7"/>
                      <a:gd name="T2" fmla="*/ 6 w 6"/>
                      <a:gd name="T3" fmla="*/ 3 h 7"/>
                      <a:gd name="T4" fmla="*/ 4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4"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29" name="Freeform 37">
                    <a:extLst>
                      <a:ext uri="{FF2B5EF4-FFF2-40B4-BE49-F238E27FC236}">
                        <a16:creationId xmlns:a16="http://schemas.microsoft.com/office/drawing/2014/main" id="{439C27C7-E180-6D49-90ED-22729CA49293}"/>
                      </a:ext>
                    </a:extLst>
                  </p:cNvPr>
                  <p:cNvSpPr>
                    <a:spLocks/>
                  </p:cNvSpPr>
                  <p:nvPr/>
                </p:nvSpPr>
                <p:spPr bwMode="auto">
                  <a:xfrm>
                    <a:off x="894" y="1962"/>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0" name="Freeform 38">
                    <a:extLst>
                      <a:ext uri="{FF2B5EF4-FFF2-40B4-BE49-F238E27FC236}">
                        <a16:creationId xmlns:a16="http://schemas.microsoft.com/office/drawing/2014/main" id="{E309673E-D2E8-3A43-A904-C8510BC7C003}"/>
                      </a:ext>
                    </a:extLst>
                  </p:cNvPr>
                  <p:cNvSpPr>
                    <a:spLocks/>
                  </p:cNvSpPr>
                  <p:nvPr/>
                </p:nvSpPr>
                <p:spPr bwMode="auto">
                  <a:xfrm>
                    <a:off x="889" y="19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1" name="Freeform 39">
                    <a:extLst>
                      <a:ext uri="{FF2B5EF4-FFF2-40B4-BE49-F238E27FC236}">
                        <a16:creationId xmlns:a16="http://schemas.microsoft.com/office/drawing/2014/main" id="{D7F984F4-0DC7-1542-AC65-ED9529A97090}"/>
                      </a:ext>
                    </a:extLst>
                  </p:cNvPr>
                  <p:cNvSpPr>
                    <a:spLocks/>
                  </p:cNvSpPr>
                  <p:nvPr/>
                </p:nvSpPr>
                <p:spPr bwMode="auto">
                  <a:xfrm>
                    <a:off x="883" y="19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2" name="Freeform 40">
                    <a:extLst>
                      <a:ext uri="{FF2B5EF4-FFF2-40B4-BE49-F238E27FC236}">
                        <a16:creationId xmlns:a16="http://schemas.microsoft.com/office/drawing/2014/main" id="{2402A0B2-80E4-6F43-8A7D-9FE8C5C1EB7D}"/>
                      </a:ext>
                    </a:extLst>
                  </p:cNvPr>
                  <p:cNvSpPr>
                    <a:spLocks/>
                  </p:cNvSpPr>
                  <p:nvPr/>
                </p:nvSpPr>
                <p:spPr bwMode="auto">
                  <a:xfrm>
                    <a:off x="877" y="1944"/>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3" name="Freeform 41">
                    <a:extLst>
                      <a:ext uri="{FF2B5EF4-FFF2-40B4-BE49-F238E27FC236}">
                        <a16:creationId xmlns:a16="http://schemas.microsoft.com/office/drawing/2014/main" id="{2E22C337-9800-1C44-B315-3457A1F9D336}"/>
                      </a:ext>
                    </a:extLst>
                  </p:cNvPr>
                  <p:cNvSpPr>
                    <a:spLocks/>
                  </p:cNvSpPr>
                  <p:nvPr/>
                </p:nvSpPr>
                <p:spPr bwMode="auto">
                  <a:xfrm>
                    <a:off x="872" y="193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4" name="Freeform 42">
                    <a:extLst>
                      <a:ext uri="{FF2B5EF4-FFF2-40B4-BE49-F238E27FC236}">
                        <a16:creationId xmlns:a16="http://schemas.microsoft.com/office/drawing/2014/main" id="{0F2FAABE-972F-4146-AB84-D14BC821467A}"/>
                      </a:ext>
                    </a:extLst>
                  </p:cNvPr>
                  <p:cNvSpPr>
                    <a:spLocks/>
                  </p:cNvSpPr>
                  <p:nvPr/>
                </p:nvSpPr>
                <p:spPr bwMode="auto">
                  <a:xfrm>
                    <a:off x="866" y="193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5" name="Freeform 43">
                    <a:extLst>
                      <a:ext uri="{FF2B5EF4-FFF2-40B4-BE49-F238E27FC236}">
                        <a16:creationId xmlns:a16="http://schemas.microsoft.com/office/drawing/2014/main" id="{6025CB86-DF2D-A34E-84E7-C97B5A4CB477}"/>
                      </a:ext>
                    </a:extLst>
                  </p:cNvPr>
                  <p:cNvSpPr>
                    <a:spLocks/>
                  </p:cNvSpPr>
                  <p:nvPr/>
                </p:nvSpPr>
                <p:spPr bwMode="auto">
                  <a:xfrm>
                    <a:off x="861" y="1927"/>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6" name="Freeform 44">
                    <a:extLst>
                      <a:ext uri="{FF2B5EF4-FFF2-40B4-BE49-F238E27FC236}">
                        <a16:creationId xmlns:a16="http://schemas.microsoft.com/office/drawing/2014/main" id="{9F3891F6-B691-8447-A5F4-10E36A0540B8}"/>
                      </a:ext>
                    </a:extLst>
                  </p:cNvPr>
                  <p:cNvSpPr>
                    <a:spLocks/>
                  </p:cNvSpPr>
                  <p:nvPr/>
                </p:nvSpPr>
                <p:spPr bwMode="auto">
                  <a:xfrm>
                    <a:off x="854" y="1920"/>
                    <a:ext cx="7" cy="7"/>
                  </a:xfrm>
                  <a:custGeom>
                    <a:avLst/>
                    <a:gdLst>
                      <a:gd name="T0" fmla="*/ 4 w 7"/>
                      <a:gd name="T1" fmla="*/ 7 h 7"/>
                      <a:gd name="T2" fmla="*/ 7 w 7"/>
                      <a:gd name="T3" fmla="*/ 3 h 7"/>
                      <a:gd name="T4" fmla="*/ 4 w 7"/>
                      <a:gd name="T5" fmla="*/ 0 h 7"/>
                      <a:gd name="T6" fmla="*/ 0 w 7"/>
                      <a:gd name="T7" fmla="*/ 3 h 7"/>
                      <a:gd name="T8" fmla="*/ 4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4" y="7"/>
                        </a:moveTo>
                        <a:lnTo>
                          <a:pt x="7" y="3"/>
                        </a:lnTo>
                        <a:lnTo>
                          <a:pt x="4" y="0"/>
                        </a:lnTo>
                        <a:lnTo>
                          <a:pt x="0" y="3"/>
                        </a:lnTo>
                        <a:lnTo>
                          <a:pt x="4"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7" name="Freeform 45">
                    <a:extLst>
                      <a:ext uri="{FF2B5EF4-FFF2-40B4-BE49-F238E27FC236}">
                        <a16:creationId xmlns:a16="http://schemas.microsoft.com/office/drawing/2014/main" id="{4F24E390-12E1-F948-A0F6-89DECF5517E3}"/>
                      </a:ext>
                    </a:extLst>
                  </p:cNvPr>
                  <p:cNvSpPr>
                    <a:spLocks/>
                  </p:cNvSpPr>
                  <p:nvPr/>
                </p:nvSpPr>
                <p:spPr bwMode="auto">
                  <a:xfrm>
                    <a:off x="849" y="1915"/>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8" name="Freeform 46">
                    <a:extLst>
                      <a:ext uri="{FF2B5EF4-FFF2-40B4-BE49-F238E27FC236}">
                        <a16:creationId xmlns:a16="http://schemas.microsoft.com/office/drawing/2014/main" id="{C54A3D66-5C1A-0D49-B843-465A0C4F2313}"/>
                      </a:ext>
                    </a:extLst>
                  </p:cNvPr>
                  <p:cNvSpPr>
                    <a:spLocks/>
                  </p:cNvSpPr>
                  <p:nvPr/>
                </p:nvSpPr>
                <p:spPr bwMode="auto">
                  <a:xfrm>
                    <a:off x="843" y="19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9" name="Freeform 47">
                    <a:extLst>
                      <a:ext uri="{FF2B5EF4-FFF2-40B4-BE49-F238E27FC236}">
                        <a16:creationId xmlns:a16="http://schemas.microsoft.com/office/drawing/2014/main" id="{A2495C41-55F8-AE41-A99A-FC9E677F979E}"/>
                      </a:ext>
                    </a:extLst>
                  </p:cNvPr>
                  <p:cNvSpPr>
                    <a:spLocks/>
                  </p:cNvSpPr>
                  <p:nvPr/>
                </p:nvSpPr>
                <p:spPr bwMode="auto">
                  <a:xfrm>
                    <a:off x="838" y="19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0" name="Freeform 48">
                    <a:extLst>
                      <a:ext uri="{FF2B5EF4-FFF2-40B4-BE49-F238E27FC236}">
                        <a16:creationId xmlns:a16="http://schemas.microsoft.com/office/drawing/2014/main" id="{5B1BD68E-388B-3A4F-8E5B-76E47AECF845}"/>
                      </a:ext>
                    </a:extLst>
                  </p:cNvPr>
                  <p:cNvSpPr>
                    <a:spLocks/>
                  </p:cNvSpPr>
                  <p:nvPr/>
                </p:nvSpPr>
                <p:spPr bwMode="auto">
                  <a:xfrm>
                    <a:off x="832" y="18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1" name="Freeform 49">
                    <a:extLst>
                      <a:ext uri="{FF2B5EF4-FFF2-40B4-BE49-F238E27FC236}">
                        <a16:creationId xmlns:a16="http://schemas.microsoft.com/office/drawing/2014/main" id="{0C60A261-01AF-4B4C-95D5-EB75919D7B89}"/>
                      </a:ext>
                    </a:extLst>
                  </p:cNvPr>
                  <p:cNvSpPr>
                    <a:spLocks/>
                  </p:cNvSpPr>
                  <p:nvPr/>
                </p:nvSpPr>
                <p:spPr bwMode="auto">
                  <a:xfrm>
                    <a:off x="826" y="189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2" name="Freeform 50">
                    <a:extLst>
                      <a:ext uri="{FF2B5EF4-FFF2-40B4-BE49-F238E27FC236}">
                        <a16:creationId xmlns:a16="http://schemas.microsoft.com/office/drawing/2014/main" id="{A631BE44-0C62-9D4B-AFFB-754DC6D8E90A}"/>
                      </a:ext>
                    </a:extLst>
                  </p:cNvPr>
                  <p:cNvSpPr>
                    <a:spLocks/>
                  </p:cNvSpPr>
                  <p:nvPr/>
                </p:nvSpPr>
                <p:spPr bwMode="auto">
                  <a:xfrm>
                    <a:off x="821" y="188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3" name="Freeform 51">
                    <a:extLst>
                      <a:ext uri="{FF2B5EF4-FFF2-40B4-BE49-F238E27FC236}">
                        <a16:creationId xmlns:a16="http://schemas.microsoft.com/office/drawing/2014/main" id="{E96DACF2-836C-EF4C-ABBC-C74BB89E081B}"/>
                      </a:ext>
                    </a:extLst>
                  </p:cNvPr>
                  <p:cNvSpPr>
                    <a:spLocks/>
                  </p:cNvSpPr>
                  <p:nvPr/>
                </p:nvSpPr>
                <p:spPr bwMode="auto">
                  <a:xfrm>
                    <a:off x="815" y="1879"/>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 name="Freeform 52">
                    <a:extLst>
                      <a:ext uri="{FF2B5EF4-FFF2-40B4-BE49-F238E27FC236}">
                        <a16:creationId xmlns:a16="http://schemas.microsoft.com/office/drawing/2014/main" id="{7692AF4F-1BE1-4A45-80FB-3829CF42063A}"/>
                      </a:ext>
                    </a:extLst>
                  </p:cNvPr>
                  <p:cNvSpPr>
                    <a:spLocks/>
                  </p:cNvSpPr>
                  <p:nvPr/>
                </p:nvSpPr>
                <p:spPr bwMode="auto">
                  <a:xfrm>
                    <a:off x="809" y="187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5" name="Freeform 53">
                    <a:extLst>
                      <a:ext uri="{FF2B5EF4-FFF2-40B4-BE49-F238E27FC236}">
                        <a16:creationId xmlns:a16="http://schemas.microsoft.com/office/drawing/2014/main" id="{045EA467-6050-3641-876F-9164008DC216}"/>
                      </a:ext>
                    </a:extLst>
                  </p:cNvPr>
                  <p:cNvSpPr>
                    <a:spLocks/>
                  </p:cNvSpPr>
                  <p:nvPr/>
                </p:nvSpPr>
                <p:spPr bwMode="auto">
                  <a:xfrm>
                    <a:off x="803" y="18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6" name="Freeform 54">
                    <a:extLst>
                      <a:ext uri="{FF2B5EF4-FFF2-40B4-BE49-F238E27FC236}">
                        <a16:creationId xmlns:a16="http://schemas.microsoft.com/office/drawing/2014/main" id="{0430F01A-EDFC-FF4D-865B-828C269E9703}"/>
                      </a:ext>
                    </a:extLst>
                  </p:cNvPr>
                  <p:cNvSpPr>
                    <a:spLocks/>
                  </p:cNvSpPr>
                  <p:nvPr/>
                </p:nvSpPr>
                <p:spPr bwMode="auto">
                  <a:xfrm>
                    <a:off x="798" y="18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7" name="Freeform 55">
                    <a:extLst>
                      <a:ext uri="{FF2B5EF4-FFF2-40B4-BE49-F238E27FC236}">
                        <a16:creationId xmlns:a16="http://schemas.microsoft.com/office/drawing/2014/main" id="{EA4E84B5-1251-A247-8893-DF1337B985FF}"/>
                      </a:ext>
                    </a:extLst>
                  </p:cNvPr>
                  <p:cNvSpPr>
                    <a:spLocks/>
                  </p:cNvSpPr>
                  <p:nvPr/>
                </p:nvSpPr>
                <p:spPr bwMode="auto">
                  <a:xfrm>
                    <a:off x="792" y="18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8" name="Freeform 56">
                    <a:extLst>
                      <a:ext uri="{FF2B5EF4-FFF2-40B4-BE49-F238E27FC236}">
                        <a16:creationId xmlns:a16="http://schemas.microsoft.com/office/drawing/2014/main" id="{7EDBCA6F-EB47-E040-8528-51C4023353BC}"/>
                      </a:ext>
                    </a:extLst>
                  </p:cNvPr>
                  <p:cNvSpPr>
                    <a:spLocks/>
                  </p:cNvSpPr>
                  <p:nvPr/>
                </p:nvSpPr>
                <p:spPr bwMode="auto">
                  <a:xfrm>
                    <a:off x="786" y="1850"/>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9" name="Freeform 57">
                    <a:extLst>
                      <a:ext uri="{FF2B5EF4-FFF2-40B4-BE49-F238E27FC236}">
                        <a16:creationId xmlns:a16="http://schemas.microsoft.com/office/drawing/2014/main" id="{21D20EF6-4E36-2D4D-9E74-F1DE1BEC25DF}"/>
                      </a:ext>
                    </a:extLst>
                  </p:cNvPr>
                  <p:cNvSpPr>
                    <a:spLocks/>
                  </p:cNvSpPr>
                  <p:nvPr/>
                </p:nvSpPr>
                <p:spPr bwMode="auto">
                  <a:xfrm>
                    <a:off x="781" y="184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0" name="Freeform 58">
                    <a:extLst>
                      <a:ext uri="{FF2B5EF4-FFF2-40B4-BE49-F238E27FC236}">
                        <a16:creationId xmlns:a16="http://schemas.microsoft.com/office/drawing/2014/main" id="{A3818244-B75B-B24B-8F1F-368486132954}"/>
                      </a:ext>
                    </a:extLst>
                  </p:cNvPr>
                  <p:cNvSpPr>
                    <a:spLocks/>
                  </p:cNvSpPr>
                  <p:nvPr/>
                </p:nvSpPr>
                <p:spPr bwMode="auto">
                  <a:xfrm>
                    <a:off x="775" y="183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1" name="Freeform 59">
                    <a:extLst>
                      <a:ext uri="{FF2B5EF4-FFF2-40B4-BE49-F238E27FC236}">
                        <a16:creationId xmlns:a16="http://schemas.microsoft.com/office/drawing/2014/main" id="{A1479670-EE06-EA4F-AA58-7BE51D5EF769}"/>
                      </a:ext>
                    </a:extLst>
                  </p:cNvPr>
                  <p:cNvSpPr>
                    <a:spLocks/>
                  </p:cNvSpPr>
                  <p:nvPr/>
                </p:nvSpPr>
                <p:spPr bwMode="auto">
                  <a:xfrm>
                    <a:off x="769" y="1832"/>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2" name="Freeform 60">
                    <a:extLst>
                      <a:ext uri="{FF2B5EF4-FFF2-40B4-BE49-F238E27FC236}">
                        <a16:creationId xmlns:a16="http://schemas.microsoft.com/office/drawing/2014/main" id="{6F04472D-DB6C-894A-9C29-CA671CE991B8}"/>
                      </a:ext>
                    </a:extLst>
                  </p:cNvPr>
                  <p:cNvSpPr>
                    <a:spLocks/>
                  </p:cNvSpPr>
                  <p:nvPr/>
                </p:nvSpPr>
                <p:spPr bwMode="auto">
                  <a:xfrm>
                    <a:off x="763" y="1826"/>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3" name="Freeform 61">
                    <a:extLst>
                      <a:ext uri="{FF2B5EF4-FFF2-40B4-BE49-F238E27FC236}">
                        <a16:creationId xmlns:a16="http://schemas.microsoft.com/office/drawing/2014/main" id="{58F39039-2152-634D-9277-6B01EDFACD3A}"/>
                      </a:ext>
                    </a:extLst>
                  </p:cNvPr>
                  <p:cNvSpPr>
                    <a:spLocks/>
                  </p:cNvSpPr>
                  <p:nvPr/>
                </p:nvSpPr>
                <p:spPr bwMode="auto">
                  <a:xfrm>
                    <a:off x="758" y="18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4" name="Freeform 62">
                    <a:extLst>
                      <a:ext uri="{FF2B5EF4-FFF2-40B4-BE49-F238E27FC236}">
                        <a16:creationId xmlns:a16="http://schemas.microsoft.com/office/drawing/2014/main" id="{11AB0375-17E3-6741-A7F1-7124BEB33260}"/>
                      </a:ext>
                    </a:extLst>
                  </p:cNvPr>
                  <p:cNvSpPr>
                    <a:spLocks/>
                  </p:cNvSpPr>
                  <p:nvPr/>
                </p:nvSpPr>
                <p:spPr bwMode="auto">
                  <a:xfrm>
                    <a:off x="752" y="18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5" name="Freeform 63">
                    <a:extLst>
                      <a:ext uri="{FF2B5EF4-FFF2-40B4-BE49-F238E27FC236}">
                        <a16:creationId xmlns:a16="http://schemas.microsoft.com/office/drawing/2014/main" id="{7DF54030-7F61-5749-8B60-FAA89D41DA5F}"/>
                      </a:ext>
                    </a:extLst>
                  </p:cNvPr>
                  <p:cNvSpPr>
                    <a:spLocks/>
                  </p:cNvSpPr>
                  <p:nvPr/>
                </p:nvSpPr>
                <p:spPr bwMode="auto">
                  <a:xfrm>
                    <a:off x="747" y="180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6" name="Freeform 64">
                    <a:extLst>
                      <a:ext uri="{FF2B5EF4-FFF2-40B4-BE49-F238E27FC236}">
                        <a16:creationId xmlns:a16="http://schemas.microsoft.com/office/drawing/2014/main" id="{EF278089-E0C0-4447-B5FC-DE1910C3D836}"/>
                      </a:ext>
                    </a:extLst>
                  </p:cNvPr>
                  <p:cNvSpPr>
                    <a:spLocks/>
                  </p:cNvSpPr>
                  <p:nvPr/>
                </p:nvSpPr>
                <p:spPr bwMode="auto">
                  <a:xfrm>
                    <a:off x="741" y="18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7" name="Freeform 65">
                    <a:extLst>
                      <a:ext uri="{FF2B5EF4-FFF2-40B4-BE49-F238E27FC236}">
                        <a16:creationId xmlns:a16="http://schemas.microsoft.com/office/drawing/2014/main" id="{EF719781-91A2-E149-98BA-DDFFF3B315C1}"/>
                      </a:ext>
                    </a:extLst>
                  </p:cNvPr>
                  <p:cNvSpPr>
                    <a:spLocks/>
                  </p:cNvSpPr>
                  <p:nvPr/>
                </p:nvSpPr>
                <p:spPr bwMode="auto">
                  <a:xfrm>
                    <a:off x="735" y="17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8" name="Freeform 66">
                    <a:extLst>
                      <a:ext uri="{FF2B5EF4-FFF2-40B4-BE49-F238E27FC236}">
                        <a16:creationId xmlns:a16="http://schemas.microsoft.com/office/drawing/2014/main" id="{33660A34-5064-B845-B40E-4EBF6C628D22}"/>
                      </a:ext>
                    </a:extLst>
                  </p:cNvPr>
                  <p:cNvSpPr>
                    <a:spLocks/>
                  </p:cNvSpPr>
                  <p:nvPr/>
                </p:nvSpPr>
                <p:spPr bwMode="auto">
                  <a:xfrm>
                    <a:off x="729" y="1792"/>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59" name="Freeform 67">
                    <a:extLst>
                      <a:ext uri="{FF2B5EF4-FFF2-40B4-BE49-F238E27FC236}">
                        <a16:creationId xmlns:a16="http://schemas.microsoft.com/office/drawing/2014/main" id="{90D57EB0-AB50-4041-B4F0-02DCBB2BE131}"/>
                      </a:ext>
                    </a:extLst>
                  </p:cNvPr>
                  <p:cNvSpPr>
                    <a:spLocks/>
                  </p:cNvSpPr>
                  <p:nvPr/>
                </p:nvSpPr>
                <p:spPr bwMode="auto">
                  <a:xfrm>
                    <a:off x="724" y="1785"/>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0" name="Freeform 68">
                    <a:extLst>
                      <a:ext uri="{FF2B5EF4-FFF2-40B4-BE49-F238E27FC236}">
                        <a16:creationId xmlns:a16="http://schemas.microsoft.com/office/drawing/2014/main" id="{934E9900-25E4-764F-A75F-C3499F12F6EF}"/>
                      </a:ext>
                    </a:extLst>
                  </p:cNvPr>
                  <p:cNvSpPr>
                    <a:spLocks/>
                  </p:cNvSpPr>
                  <p:nvPr/>
                </p:nvSpPr>
                <p:spPr bwMode="auto">
                  <a:xfrm>
                    <a:off x="718" y="1780"/>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1" name="Freeform 69">
                    <a:extLst>
                      <a:ext uri="{FF2B5EF4-FFF2-40B4-BE49-F238E27FC236}">
                        <a16:creationId xmlns:a16="http://schemas.microsoft.com/office/drawing/2014/main" id="{6170BF27-6FFA-8E41-8956-67326353078B}"/>
                      </a:ext>
                    </a:extLst>
                  </p:cNvPr>
                  <p:cNvSpPr>
                    <a:spLocks/>
                  </p:cNvSpPr>
                  <p:nvPr/>
                </p:nvSpPr>
                <p:spPr bwMode="auto">
                  <a:xfrm>
                    <a:off x="712" y="17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2" name="Freeform 70">
                    <a:extLst>
                      <a:ext uri="{FF2B5EF4-FFF2-40B4-BE49-F238E27FC236}">
                        <a16:creationId xmlns:a16="http://schemas.microsoft.com/office/drawing/2014/main" id="{108F4074-1257-F844-BB63-66E5F9A8AC7A}"/>
                      </a:ext>
                    </a:extLst>
                  </p:cNvPr>
                  <p:cNvSpPr>
                    <a:spLocks/>
                  </p:cNvSpPr>
                  <p:nvPr/>
                </p:nvSpPr>
                <p:spPr bwMode="auto">
                  <a:xfrm>
                    <a:off x="707" y="176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3" name="Freeform 71">
                    <a:extLst>
                      <a:ext uri="{FF2B5EF4-FFF2-40B4-BE49-F238E27FC236}">
                        <a16:creationId xmlns:a16="http://schemas.microsoft.com/office/drawing/2014/main" id="{0E1C903E-02CD-C14E-9850-2330F739A190}"/>
                      </a:ext>
                    </a:extLst>
                  </p:cNvPr>
                  <p:cNvSpPr>
                    <a:spLocks/>
                  </p:cNvSpPr>
                  <p:nvPr/>
                </p:nvSpPr>
                <p:spPr bwMode="auto">
                  <a:xfrm>
                    <a:off x="701" y="17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4" name="Freeform 72">
                    <a:extLst>
                      <a:ext uri="{FF2B5EF4-FFF2-40B4-BE49-F238E27FC236}">
                        <a16:creationId xmlns:a16="http://schemas.microsoft.com/office/drawing/2014/main" id="{1C0ECB60-3BF5-B94C-840C-93DB7EA52995}"/>
                      </a:ext>
                    </a:extLst>
                  </p:cNvPr>
                  <p:cNvSpPr>
                    <a:spLocks/>
                  </p:cNvSpPr>
                  <p:nvPr/>
                </p:nvSpPr>
                <p:spPr bwMode="auto">
                  <a:xfrm>
                    <a:off x="695" y="1756"/>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5" name="Freeform 73">
                    <a:extLst>
                      <a:ext uri="{FF2B5EF4-FFF2-40B4-BE49-F238E27FC236}">
                        <a16:creationId xmlns:a16="http://schemas.microsoft.com/office/drawing/2014/main" id="{389BC6A6-720D-3847-AF6D-481F48EE829D}"/>
                      </a:ext>
                    </a:extLst>
                  </p:cNvPr>
                  <p:cNvSpPr>
                    <a:spLocks/>
                  </p:cNvSpPr>
                  <p:nvPr/>
                </p:nvSpPr>
                <p:spPr bwMode="auto">
                  <a:xfrm>
                    <a:off x="689" y="17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6" name="Freeform 74">
                    <a:extLst>
                      <a:ext uri="{FF2B5EF4-FFF2-40B4-BE49-F238E27FC236}">
                        <a16:creationId xmlns:a16="http://schemas.microsoft.com/office/drawing/2014/main" id="{9A0D5847-8E99-3D4D-979A-9F3547F0922D}"/>
                      </a:ext>
                    </a:extLst>
                  </p:cNvPr>
                  <p:cNvSpPr>
                    <a:spLocks/>
                  </p:cNvSpPr>
                  <p:nvPr/>
                </p:nvSpPr>
                <p:spPr bwMode="auto">
                  <a:xfrm>
                    <a:off x="684" y="1745"/>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7" name="Freeform 75">
                    <a:extLst>
                      <a:ext uri="{FF2B5EF4-FFF2-40B4-BE49-F238E27FC236}">
                        <a16:creationId xmlns:a16="http://schemas.microsoft.com/office/drawing/2014/main" id="{8BE3DB30-556B-7044-A91F-FE8B875F2C69}"/>
                      </a:ext>
                    </a:extLst>
                  </p:cNvPr>
                  <p:cNvSpPr>
                    <a:spLocks/>
                  </p:cNvSpPr>
                  <p:nvPr/>
                </p:nvSpPr>
                <p:spPr bwMode="auto">
                  <a:xfrm>
                    <a:off x="678" y="1738"/>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8" name="Freeform 76">
                    <a:extLst>
                      <a:ext uri="{FF2B5EF4-FFF2-40B4-BE49-F238E27FC236}">
                        <a16:creationId xmlns:a16="http://schemas.microsoft.com/office/drawing/2014/main" id="{0B68D093-5C0F-3448-B8D8-5E7CBE8A507A}"/>
                      </a:ext>
                    </a:extLst>
                  </p:cNvPr>
                  <p:cNvSpPr>
                    <a:spLocks/>
                  </p:cNvSpPr>
                  <p:nvPr/>
                </p:nvSpPr>
                <p:spPr bwMode="auto">
                  <a:xfrm>
                    <a:off x="672" y="1733"/>
                    <a:ext cx="7" cy="5"/>
                  </a:xfrm>
                  <a:custGeom>
                    <a:avLst/>
                    <a:gdLst>
                      <a:gd name="T0" fmla="*/ 4 w 7"/>
                      <a:gd name="T1" fmla="*/ 5 h 5"/>
                      <a:gd name="T2" fmla="*/ 7 w 7"/>
                      <a:gd name="T3" fmla="*/ 2 h 5"/>
                      <a:gd name="T4" fmla="*/ 4 w 7"/>
                      <a:gd name="T5" fmla="*/ 0 h 5"/>
                      <a:gd name="T6" fmla="*/ 0 w 7"/>
                      <a:gd name="T7" fmla="*/ 3 h 5"/>
                      <a:gd name="T8" fmla="*/ 4 w 7"/>
                      <a:gd name="T9" fmla="*/ 5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4" y="5"/>
                        </a:moveTo>
                        <a:lnTo>
                          <a:pt x="7" y="2"/>
                        </a:lnTo>
                        <a:lnTo>
                          <a:pt x="4" y="0"/>
                        </a:lnTo>
                        <a:lnTo>
                          <a:pt x="0" y="3"/>
                        </a:lnTo>
                        <a:lnTo>
                          <a:pt x="4"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9" name="Freeform 77">
                    <a:extLst>
                      <a:ext uri="{FF2B5EF4-FFF2-40B4-BE49-F238E27FC236}">
                        <a16:creationId xmlns:a16="http://schemas.microsoft.com/office/drawing/2014/main" id="{898BA967-EA13-CC4E-838D-2F99A008C3B6}"/>
                      </a:ext>
                    </a:extLst>
                  </p:cNvPr>
                  <p:cNvSpPr>
                    <a:spLocks/>
                  </p:cNvSpPr>
                  <p:nvPr/>
                </p:nvSpPr>
                <p:spPr bwMode="auto">
                  <a:xfrm>
                    <a:off x="667" y="172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0" name="Freeform 78">
                    <a:extLst>
                      <a:ext uri="{FF2B5EF4-FFF2-40B4-BE49-F238E27FC236}">
                        <a16:creationId xmlns:a16="http://schemas.microsoft.com/office/drawing/2014/main" id="{1C8ABDA5-1721-0546-9F70-FE18ED2DB491}"/>
                      </a:ext>
                    </a:extLst>
                  </p:cNvPr>
                  <p:cNvSpPr>
                    <a:spLocks/>
                  </p:cNvSpPr>
                  <p:nvPr/>
                </p:nvSpPr>
                <p:spPr bwMode="auto">
                  <a:xfrm>
                    <a:off x="661" y="17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1" name="Freeform 79">
                    <a:extLst>
                      <a:ext uri="{FF2B5EF4-FFF2-40B4-BE49-F238E27FC236}">
                        <a16:creationId xmlns:a16="http://schemas.microsoft.com/office/drawing/2014/main" id="{2C1AB5E4-ABA2-9448-830A-B8345BFD05D8}"/>
                      </a:ext>
                    </a:extLst>
                  </p:cNvPr>
                  <p:cNvSpPr>
                    <a:spLocks/>
                  </p:cNvSpPr>
                  <p:nvPr/>
                </p:nvSpPr>
                <p:spPr bwMode="auto">
                  <a:xfrm>
                    <a:off x="656" y="171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2" name="Freeform 80">
                    <a:extLst>
                      <a:ext uri="{FF2B5EF4-FFF2-40B4-BE49-F238E27FC236}">
                        <a16:creationId xmlns:a16="http://schemas.microsoft.com/office/drawing/2014/main" id="{1F2C2A28-76B3-9A43-BB61-92D25ED4FDD6}"/>
                      </a:ext>
                    </a:extLst>
                  </p:cNvPr>
                  <p:cNvSpPr>
                    <a:spLocks/>
                  </p:cNvSpPr>
                  <p:nvPr/>
                </p:nvSpPr>
                <p:spPr bwMode="auto">
                  <a:xfrm>
                    <a:off x="649" y="170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3" name="Freeform 81">
                    <a:extLst>
                      <a:ext uri="{FF2B5EF4-FFF2-40B4-BE49-F238E27FC236}">
                        <a16:creationId xmlns:a16="http://schemas.microsoft.com/office/drawing/2014/main" id="{2CFB21BC-3A61-8540-82F5-90CB572DB11B}"/>
                      </a:ext>
                    </a:extLst>
                  </p:cNvPr>
                  <p:cNvSpPr>
                    <a:spLocks/>
                  </p:cNvSpPr>
                  <p:nvPr/>
                </p:nvSpPr>
                <p:spPr bwMode="auto">
                  <a:xfrm>
                    <a:off x="644" y="17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4" name="Freeform 82">
                    <a:extLst>
                      <a:ext uri="{FF2B5EF4-FFF2-40B4-BE49-F238E27FC236}">
                        <a16:creationId xmlns:a16="http://schemas.microsoft.com/office/drawing/2014/main" id="{A4B05F24-70F9-BC44-84CA-1C3E1E8B4D3F}"/>
                      </a:ext>
                    </a:extLst>
                  </p:cNvPr>
                  <p:cNvSpPr>
                    <a:spLocks/>
                  </p:cNvSpPr>
                  <p:nvPr/>
                </p:nvSpPr>
                <p:spPr bwMode="auto">
                  <a:xfrm>
                    <a:off x="638" y="169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5" name="Freeform 83">
                    <a:extLst>
                      <a:ext uri="{FF2B5EF4-FFF2-40B4-BE49-F238E27FC236}">
                        <a16:creationId xmlns:a16="http://schemas.microsoft.com/office/drawing/2014/main" id="{69D20E60-BE99-7D44-8B07-B7731928F9C3}"/>
                      </a:ext>
                    </a:extLst>
                  </p:cNvPr>
                  <p:cNvSpPr>
                    <a:spLocks/>
                  </p:cNvSpPr>
                  <p:nvPr/>
                </p:nvSpPr>
                <p:spPr bwMode="auto">
                  <a:xfrm>
                    <a:off x="633" y="1691"/>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6" name="Freeform 84">
                    <a:extLst>
                      <a:ext uri="{FF2B5EF4-FFF2-40B4-BE49-F238E27FC236}">
                        <a16:creationId xmlns:a16="http://schemas.microsoft.com/office/drawing/2014/main" id="{0B2F4492-96FD-6945-B920-0B06DAD2178B}"/>
                      </a:ext>
                    </a:extLst>
                  </p:cNvPr>
                  <p:cNvSpPr>
                    <a:spLocks/>
                  </p:cNvSpPr>
                  <p:nvPr/>
                </p:nvSpPr>
                <p:spPr bwMode="auto">
                  <a:xfrm>
                    <a:off x="627" y="168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7" name="Freeform 85">
                    <a:extLst>
                      <a:ext uri="{FF2B5EF4-FFF2-40B4-BE49-F238E27FC236}">
                        <a16:creationId xmlns:a16="http://schemas.microsoft.com/office/drawing/2014/main" id="{564C740C-47AD-434F-AD5F-9D3CCFFEB15B}"/>
                      </a:ext>
                    </a:extLst>
                  </p:cNvPr>
                  <p:cNvSpPr>
                    <a:spLocks/>
                  </p:cNvSpPr>
                  <p:nvPr/>
                </p:nvSpPr>
                <p:spPr bwMode="auto">
                  <a:xfrm>
                    <a:off x="621" y="168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8" name="Freeform 86">
                    <a:extLst>
                      <a:ext uri="{FF2B5EF4-FFF2-40B4-BE49-F238E27FC236}">
                        <a16:creationId xmlns:a16="http://schemas.microsoft.com/office/drawing/2014/main" id="{7780B599-572B-6F4B-B77C-2A077F74D360}"/>
                      </a:ext>
                    </a:extLst>
                  </p:cNvPr>
                  <p:cNvSpPr>
                    <a:spLocks/>
                  </p:cNvSpPr>
                  <p:nvPr/>
                </p:nvSpPr>
                <p:spPr bwMode="auto">
                  <a:xfrm>
                    <a:off x="616" y="167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9" name="Freeform 87">
                    <a:extLst>
                      <a:ext uri="{FF2B5EF4-FFF2-40B4-BE49-F238E27FC236}">
                        <a16:creationId xmlns:a16="http://schemas.microsoft.com/office/drawing/2014/main" id="{A737B3A0-D88D-EA4D-A4F1-BB4111279A9F}"/>
                      </a:ext>
                    </a:extLst>
                  </p:cNvPr>
                  <p:cNvSpPr>
                    <a:spLocks/>
                  </p:cNvSpPr>
                  <p:nvPr/>
                </p:nvSpPr>
                <p:spPr bwMode="auto">
                  <a:xfrm>
                    <a:off x="610" y="16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0" name="Freeform 88">
                    <a:extLst>
                      <a:ext uri="{FF2B5EF4-FFF2-40B4-BE49-F238E27FC236}">
                        <a16:creationId xmlns:a16="http://schemas.microsoft.com/office/drawing/2014/main" id="{AA1AEB30-70F2-824F-9DD8-6BB7A6BC1288}"/>
                      </a:ext>
                    </a:extLst>
                  </p:cNvPr>
                  <p:cNvSpPr>
                    <a:spLocks/>
                  </p:cNvSpPr>
                  <p:nvPr/>
                </p:nvSpPr>
                <p:spPr bwMode="auto">
                  <a:xfrm>
                    <a:off x="604" y="16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1" name="Freeform 89">
                    <a:extLst>
                      <a:ext uri="{FF2B5EF4-FFF2-40B4-BE49-F238E27FC236}">
                        <a16:creationId xmlns:a16="http://schemas.microsoft.com/office/drawing/2014/main" id="{E5E9547C-3176-DD4F-867F-091B50E96100}"/>
                      </a:ext>
                    </a:extLst>
                  </p:cNvPr>
                  <p:cNvSpPr>
                    <a:spLocks/>
                  </p:cNvSpPr>
                  <p:nvPr/>
                </p:nvSpPr>
                <p:spPr bwMode="auto">
                  <a:xfrm>
                    <a:off x="598" y="16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2" name="Freeform 90">
                    <a:extLst>
                      <a:ext uri="{FF2B5EF4-FFF2-40B4-BE49-F238E27FC236}">
                        <a16:creationId xmlns:a16="http://schemas.microsoft.com/office/drawing/2014/main" id="{7317203A-B15C-C143-B93F-33A0560C5CCE}"/>
                      </a:ext>
                    </a:extLst>
                  </p:cNvPr>
                  <p:cNvSpPr>
                    <a:spLocks/>
                  </p:cNvSpPr>
                  <p:nvPr/>
                </p:nvSpPr>
                <p:spPr bwMode="auto">
                  <a:xfrm>
                    <a:off x="593" y="165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3" name="Freeform 91">
                    <a:extLst>
                      <a:ext uri="{FF2B5EF4-FFF2-40B4-BE49-F238E27FC236}">
                        <a16:creationId xmlns:a16="http://schemas.microsoft.com/office/drawing/2014/main" id="{0F269DFC-8364-A94E-B29B-9BEB6B031CE5}"/>
                      </a:ext>
                    </a:extLst>
                  </p:cNvPr>
                  <p:cNvSpPr>
                    <a:spLocks/>
                  </p:cNvSpPr>
                  <p:nvPr/>
                </p:nvSpPr>
                <p:spPr bwMode="auto">
                  <a:xfrm>
                    <a:off x="587" y="1644"/>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4" name="Freeform 92">
                    <a:extLst>
                      <a:ext uri="{FF2B5EF4-FFF2-40B4-BE49-F238E27FC236}">
                        <a16:creationId xmlns:a16="http://schemas.microsoft.com/office/drawing/2014/main" id="{B949BE73-FFB4-3E40-9EC2-754BD5B7B2A0}"/>
                      </a:ext>
                    </a:extLst>
                  </p:cNvPr>
                  <p:cNvSpPr>
                    <a:spLocks/>
                  </p:cNvSpPr>
                  <p:nvPr/>
                </p:nvSpPr>
                <p:spPr bwMode="auto">
                  <a:xfrm>
                    <a:off x="581" y="1639"/>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grpSp>
          <p:nvGrpSpPr>
            <p:cNvPr id="17" name="Group 93">
              <a:extLst>
                <a:ext uri="{FF2B5EF4-FFF2-40B4-BE49-F238E27FC236}">
                  <a16:creationId xmlns:a16="http://schemas.microsoft.com/office/drawing/2014/main" id="{9225D6E2-1E05-C64A-BCA7-E2C82CA708BE}"/>
                </a:ext>
              </a:extLst>
            </p:cNvPr>
            <p:cNvGrpSpPr>
              <a:grpSpLocks/>
            </p:cNvGrpSpPr>
            <p:nvPr/>
          </p:nvGrpSpPr>
          <p:grpSpPr bwMode="auto">
            <a:xfrm>
              <a:off x="756" y="1278"/>
              <a:ext cx="530" cy="526"/>
              <a:chOff x="756" y="1278"/>
              <a:chExt cx="530" cy="526"/>
            </a:xfrm>
          </p:grpSpPr>
          <p:grpSp>
            <p:nvGrpSpPr>
              <p:cNvPr id="939" name="Group 94">
                <a:extLst>
                  <a:ext uri="{FF2B5EF4-FFF2-40B4-BE49-F238E27FC236}">
                    <a16:creationId xmlns:a16="http://schemas.microsoft.com/office/drawing/2014/main" id="{54319087-911C-8E46-AD99-445E3A3BC596}"/>
                  </a:ext>
                </a:extLst>
              </p:cNvPr>
              <p:cNvGrpSpPr>
                <a:grpSpLocks/>
              </p:cNvGrpSpPr>
              <p:nvPr/>
            </p:nvGrpSpPr>
            <p:grpSpPr bwMode="auto">
              <a:xfrm>
                <a:off x="756" y="1278"/>
                <a:ext cx="530" cy="526"/>
                <a:chOff x="756" y="1278"/>
                <a:chExt cx="530" cy="526"/>
              </a:xfrm>
            </p:grpSpPr>
            <p:sp>
              <p:nvSpPr>
                <p:cNvPr id="1005" name="Oval 95">
                  <a:extLst>
                    <a:ext uri="{FF2B5EF4-FFF2-40B4-BE49-F238E27FC236}">
                      <a16:creationId xmlns:a16="http://schemas.microsoft.com/office/drawing/2014/main" id="{30BF0D9A-035A-8646-B133-FE9BEA8926E8}"/>
                    </a:ext>
                  </a:extLst>
                </p:cNvPr>
                <p:cNvSpPr>
                  <a:spLocks noChangeArrowheads="1"/>
                </p:cNvSpPr>
                <p:nvPr/>
              </p:nvSpPr>
              <p:spPr bwMode="auto">
                <a:xfrm>
                  <a:off x="768" y="1727"/>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6" name="Oval 96">
                  <a:extLst>
                    <a:ext uri="{FF2B5EF4-FFF2-40B4-BE49-F238E27FC236}">
                      <a16:creationId xmlns:a16="http://schemas.microsoft.com/office/drawing/2014/main" id="{87249D2D-C82E-2146-B59A-B4004DCAA7BF}"/>
                    </a:ext>
                  </a:extLst>
                </p:cNvPr>
                <p:cNvSpPr>
                  <a:spLocks noChangeArrowheads="1"/>
                </p:cNvSpPr>
                <p:nvPr/>
              </p:nvSpPr>
              <p:spPr bwMode="auto">
                <a:xfrm>
                  <a:off x="756" y="1714"/>
                  <a:ext cx="89" cy="90"/>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7" name="Oval 97">
                  <a:extLst>
                    <a:ext uri="{FF2B5EF4-FFF2-40B4-BE49-F238E27FC236}">
                      <a16:creationId xmlns:a16="http://schemas.microsoft.com/office/drawing/2014/main" id="{ABCD1ABB-D179-954B-AA29-475FF0E48583}"/>
                    </a:ext>
                  </a:extLst>
                </p:cNvPr>
                <p:cNvSpPr>
                  <a:spLocks noChangeArrowheads="1"/>
                </p:cNvSpPr>
                <p:nvPr/>
              </p:nvSpPr>
              <p:spPr bwMode="auto">
                <a:xfrm>
                  <a:off x="1098" y="1402"/>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8" name="Oval 98">
                  <a:extLst>
                    <a:ext uri="{FF2B5EF4-FFF2-40B4-BE49-F238E27FC236}">
                      <a16:creationId xmlns:a16="http://schemas.microsoft.com/office/drawing/2014/main" id="{5624ED3A-292A-FC44-8F16-C8B7DFEBA809}"/>
                    </a:ext>
                  </a:extLst>
                </p:cNvPr>
                <p:cNvSpPr>
                  <a:spLocks noChangeArrowheads="1"/>
                </p:cNvSpPr>
                <p:nvPr/>
              </p:nvSpPr>
              <p:spPr bwMode="auto">
                <a:xfrm>
                  <a:off x="1085" y="1389"/>
                  <a:ext cx="90" cy="90"/>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09" name="Oval 99">
                  <a:extLst>
                    <a:ext uri="{FF2B5EF4-FFF2-40B4-BE49-F238E27FC236}">
                      <a16:creationId xmlns:a16="http://schemas.microsoft.com/office/drawing/2014/main" id="{D6C18E24-7F90-464D-820B-7061980EF401}"/>
                    </a:ext>
                  </a:extLst>
                </p:cNvPr>
                <p:cNvSpPr>
                  <a:spLocks noChangeArrowheads="1"/>
                </p:cNvSpPr>
                <p:nvPr/>
              </p:nvSpPr>
              <p:spPr bwMode="auto">
                <a:xfrm>
                  <a:off x="1209" y="1618"/>
                  <a:ext cx="65" cy="64"/>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0" name="Oval 100">
                  <a:extLst>
                    <a:ext uri="{FF2B5EF4-FFF2-40B4-BE49-F238E27FC236}">
                      <a16:creationId xmlns:a16="http://schemas.microsoft.com/office/drawing/2014/main" id="{23647BC5-0607-B74B-8870-CC63C5745684}"/>
                    </a:ext>
                  </a:extLst>
                </p:cNvPr>
                <p:cNvSpPr>
                  <a:spLocks noChangeArrowheads="1"/>
                </p:cNvSpPr>
                <p:nvPr/>
              </p:nvSpPr>
              <p:spPr bwMode="auto">
                <a:xfrm>
                  <a:off x="1197" y="1606"/>
                  <a:ext cx="89" cy="88"/>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11" name="Oval 101">
                  <a:extLst>
                    <a:ext uri="{FF2B5EF4-FFF2-40B4-BE49-F238E27FC236}">
                      <a16:creationId xmlns:a16="http://schemas.microsoft.com/office/drawing/2014/main" id="{0074F4C9-44F9-294F-8856-A046B97F6B04}"/>
                    </a:ext>
                  </a:extLst>
                </p:cNvPr>
                <p:cNvSpPr>
                  <a:spLocks noChangeArrowheads="1"/>
                </p:cNvSpPr>
                <p:nvPr/>
              </p:nvSpPr>
              <p:spPr bwMode="auto">
                <a:xfrm>
                  <a:off x="882" y="1290"/>
                  <a:ext cx="64"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2" name="Oval 102">
                  <a:extLst>
                    <a:ext uri="{FF2B5EF4-FFF2-40B4-BE49-F238E27FC236}">
                      <a16:creationId xmlns:a16="http://schemas.microsoft.com/office/drawing/2014/main" id="{94D244C1-56A3-874C-BDC5-569F9E5BD222}"/>
                    </a:ext>
                  </a:extLst>
                </p:cNvPr>
                <p:cNvSpPr>
                  <a:spLocks noChangeArrowheads="1"/>
                </p:cNvSpPr>
                <p:nvPr/>
              </p:nvSpPr>
              <p:spPr bwMode="auto">
                <a:xfrm>
                  <a:off x="869" y="1278"/>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13" name="Freeform 103">
                  <a:extLst>
                    <a:ext uri="{FF2B5EF4-FFF2-40B4-BE49-F238E27FC236}">
                      <a16:creationId xmlns:a16="http://schemas.microsoft.com/office/drawing/2014/main" id="{CC4CE303-FA4E-704B-95B1-BD8FF63BF0A4}"/>
                    </a:ext>
                  </a:extLst>
                </p:cNvPr>
                <p:cNvSpPr>
                  <a:spLocks/>
                </p:cNvSpPr>
                <p:nvPr/>
              </p:nvSpPr>
              <p:spPr bwMode="auto">
                <a:xfrm>
                  <a:off x="1024" y="1532"/>
                  <a:ext cx="179" cy="96"/>
                </a:xfrm>
                <a:custGeom>
                  <a:avLst/>
                  <a:gdLst>
                    <a:gd name="T0" fmla="*/ 3 w 179"/>
                    <a:gd name="T1" fmla="*/ 0 h 96"/>
                    <a:gd name="T2" fmla="*/ 0 w 179"/>
                    <a:gd name="T3" fmla="*/ 6 h 96"/>
                    <a:gd name="T4" fmla="*/ 176 w 179"/>
                    <a:gd name="T5" fmla="*/ 96 h 96"/>
                    <a:gd name="T6" fmla="*/ 179 w 179"/>
                    <a:gd name="T7" fmla="*/ 90 h 96"/>
                    <a:gd name="T8" fmla="*/ 3 w 179"/>
                    <a:gd name="T9" fmla="*/ 0 h 96"/>
                    <a:gd name="T10" fmla="*/ 0 60000 65536"/>
                    <a:gd name="T11" fmla="*/ 0 60000 65536"/>
                    <a:gd name="T12" fmla="*/ 0 60000 65536"/>
                    <a:gd name="T13" fmla="*/ 0 60000 65536"/>
                    <a:gd name="T14" fmla="*/ 0 60000 65536"/>
                    <a:gd name="T15" fmla="*/ 0 w 179"/>
                    <a:gd name="T16" fmla="*/ 0 h 96"/>
                    <a:gd name="T17" fmla="*/ 179 w 179"/>
                    <a:gd name="T18" fmla="*/ 96 h 96"/>
                  </a:gdLst>
                  <a:ahLst/>
                  <a:cxnLst>
                    <a:cxn ang="T10">
                      <a:pos x="T0" y="T1"/>
                    </a:cxn>
                    <a:cxn ang="T11">
                      <a:pos x="T2" y="T3"/>
                    </a:cxn>
                    <a:cxn ang="T12">
                      <a:pos x="T4" y="T5"/>
                    </a:cxn>
                    <a:cxn ang="T13">
                      <a:pos x="T6" y="T7"/>
                    </a:cxn>
                    <a:cxn ang="T14">
                      <a:pos x="T8" y="T9"/>
                    </a:cxn>
                  </a:cxnLst>
                  <a:rect l="T15" t="T16" r="T17" b="T18"/>
                  <a:pathLst>
                    <a:path w="179" h="96">
                      <a:moveTo>
                        <a:pt x="3" y="0"/>
                      </a:moveTo>
                      <a:lnTo>
                        <a:pt x="0" y="6"/>
                      </a:lnTo>
                      <a:lnTo>
                        <a:pt x="176" y="96"/>
                      </a:lnTo>
                      <a:lnTo>
                        <a:pt x="179" y="90"/>
                      </a:lnTo>
                      <a:lnTo>
                        <a:pt x="3" y="0"/>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4" name="Freeform 104">
                  <a:extLst>
                    <a:ext uri="{FF2B5EF4-FFF2-40B4-BE49-F238E27FC236}">
                      <a16:creationId xmlns:a16="http://schemas.microsoft.com/office/drawing/2014/main" id="{A6D4D09B-633B-8640-987D-AFFAE802B026}"/>
                    </a:ext>
                  </a:extLst>
                </p:cNvPr>
                <p:cNvSpPr>
                  <a:spLocks/>
                </p:cNvSpPr>
                <p:nvPr/>
              </p:nvSpPr>
              <p:spPr bwMode="auto">
                <a:xfrm>
                  <a:off x="1019" y="1464"/>
                  <a:ext cx="77" cy="73"/>
                </a:xfrm>
                <a:custGeom>
                  <a:avLst/>
                  <a:gdLst>
                    <a:gd name="T0" fmla="*/ 77 w 77"/>
                    <a:gd name="T1" fmla="*/ 5 h 73"/>
                    <a:gd name="T2" fmla="*/ 73 w 77"/>
                    <a:gd name="T3" fmla="*/ 0 h 73"/>
                    <a:gd name="T4" fmla="*/ 0 w 77"/>
                    <a:gd name="T5" fmla="*/ 69 h 73"/>
                    <a:gd name="T6" fmla="*/ 4 w 77"/>
                    <a:gd name="T7" fmla="*/ 73 h 73"/>
                    <a:gd name="T8" fmla="*/ 77 w 77"/>
                    <a:gd name="T9" fmla="*/ 5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5"/>
                      </a:moveTo>
                      <a:lnTo>
                        <a:pt x="73" y="0"/>
                      </a:lnTo>
                      <a:lnTo>
                        <a:pt x="0" y="69"/>
                      </a:lnTo>
                      <a:lnTo>
                        <a:pt x="4" y="73"/>
                      </a:lnTo>
                      <a:lnTo>
                        <a:pt x="77" y="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5" name="Oval 105">
                  <a:extLst>
                    <a:ext uri="{FF2B5EF4-FFF2-40B4-BE49-F238E27FC236}">
                      <a16:creationId xmlns:a16="http://schemas.microsoft.com/office/drawing/2014/main" id="{A22F13F7-CAF6-5946-AF68-99D8983B6B76}"/>
                    </a:ext>
                  </a:extLst>
                </p:cNvPr>
                <p:cNvSpPr>
                  <a:spLocks noChangeArrowheads="1"/>
                </p:cNvSpPr>
                <p:nvPr/>
              </p:nvSpPr>
              <p:spPr bwMode="auto">
                <a:xfrm>
                  <a:off x="986" y="1502"/>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6" name="Oval 106">
                  <a:extLst>
                    <a:ext uri="{FF2B5EF4-FFF2-40B4-BE49-F238E27FC236}">
                      <a16:creationId xmlns:a16="http://schemas.microsoft.com/office/drawing/2014/main" id="{68255C49-250B-984F-ADE0-1B291BBAE922}"/>
                    </a:ext>
                  </a:extLst>
                </p:cNvPr>
                <p:cNvSpPr>
                  <a:spLocks noChangeArrowheads="1"/>
                </p:cNvSpPr>
                <p:nvPr/>
              </p:nvSpPr>
              <p:spPr bwMode="auto">
                <a:xfrm>
                  <a:off x="974" y="1490"/>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017" name="Freeform 107">
                  <a:extLst>
                    <a:ext uri="{FF2B5EF4-FFF2-40B4-BE49-F238E27FC236}">
                      <a16:creationId xmlns:a16="http://schemas.microsoft.com/office/drawing/2014/main" id="{4E6EEF24-57E1-4249-83D5-FDA4323B14FC}"/>
                    </a:ext>
                  </a:extLst>
                </p:cNvPr>
                <p:cNvSpPr>
                  <a:spLocks/>
                </p:cNvSpPr>
                <p:nvPr/>
              </p:nvSpPr>
              <p:spPr bwMode="auto">
                <a:xfrm>
                  <a:off x="911" y="1328"/>
                  <a:ext cx="100" cy="165"/>
                </a:xfrm>
                <a:custGeom>
                  <a:avLst/>
                  <a:gdLst>
                    <a:gd name="T0" fmla="*/ 95 w 100"/>
                    <a:gd name="T1" fmla="*/ 165 h 165"/>
                    <a:gd name="T2" fmla="*/ 100 w 100"/>
                    <a:gd name="T3" fmla="*/ 162 h 165"/>
                    <a:gd name="T4" fmla="*/ 5 w 100"/>
                    <a:gd name="T5" fmla="*/ 0 h 165"/>
                    <a:gd name="T6" fmla="*/ 0 w 100"/>
                    <a:gd name="T7" fmla="*/ 3 h 165"/>
                    <a:gd name="T8" fmla="*/ 95 w 100"/>
                    <a:gd name="T9" fmla="*/ 165 h 165"/>
                    <a:gd name="T10" fmla="*/ 0 60000 65536"/>
                    <a:gd name="T11" fmla="*/ 0 60000 65536"/>
                    <a:gd name="T12" fmla="*/ 0 60000 65536"/>
                    <a:gd name="T13" fmla="*/ 0 60000 65536"/>
                    <a:gd name="T14" fmla="*/ 0 60000 65536"/>
                    <a:gd name="T15" fmla="*/ 0 w 100"/>
                    <a:gd name="T16" fmla="*/ 0 h 165"/>
                    <a:gd name="T17" fmla="*/ 100 w 100"/>
                    <a:gd name="T18" fmla="*/ 165 h 165"/>
                  </a:gdLst>
                  <a:ahLst/>
                  <a:cxnLst>
                    <a:cxn ang="T10">
                      <a:pos x="T0" y="T1"/>
                    </a:cxn>
                    <a:cxn ang="T11">
                      <a:pos x="T2" y="T3"/>
                    </a:cxn>
                    <a:cxn ang="T12">
                      <a:pos x="T4" y="T5"/>
                    </a:cxn>
                    <a:cxn ang="T13">
                      <a:pos x="T6" y="T7"/>
                    </a:cxn>
                    <a:cxn ang="T14">
                      <a:pos x="T8" y="T9"/>
                    </a:cxn>
                  </a:cxnLst>
                  <a:rect l="T15" t="T16" r="T17" b="T18"/>
                  <a:pathLst>
                    <a:path w="100" h="165">
                      <a:moveTo>
                        <a:pt x="95" y="165"/>
                      </a:moveTo>
                      <a:lnTo>
                        <a:pt x="100" y="162"/>
                      </a:lnTo>
                      <a:lnTo>
                        <a:pt x="5" y="0"/>
                      </a:lnTo>
                      <a:lnTo>
                        <a:pt x="0" y="3"/>
                      </a:lnTo>
                      <a:lnTo>
                        <a:pt x="95" y="16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18" name="Freeform 108">
                  <a:extLst>
                    <a:ext uri="{FF2B5EF4-FFF2-40B4-BE49-F238E27FC236}">
                      <a16:creationId xmlns:a16="http://schemas.microsoft.com/office/drawing/2014/main" id="{AD46F77E-D745-DB41-9B18-4D4A32732ECD}"/>
                    </a:ext>
                  </a:extLst>
                </p:cNvPr>
                <p:cNvSpPr>
                  <a:spLocks/>
                </p:cNvSpPr>
                <p:nvPr/>
              </p:nvSpPr>
              <p:spPr bwMode="auto">
                <a:xfrm>
                  <a:off x="832" y="1569"/>
                  <a:ext cx="166" cy="159"/>
                </a:xfrm>
                <a:custGeom>
                  <a:avLst/>
                  <a:gdLst>
                    <a:gd name="T0" fmla="*/ 0 w 166"/>
                    <a:gd name="T1" fmla="*/ 154 h 159"/>
                    <a:gd name="T2" fmla="*/ 5 w 166"/>
                    <a:gd name="T3" fmla="*/ 159 h 159"/>
                    <a:gd name="T4" fmla="*/ 166 w 166"/>
                    <a:gd name="T5" fmla="*/ 4 h 159"/>
                    <a:gd name="T6" fmla="*/ 161 w 166"/>
                    <a:gd name="T7" fmla="*/ 0 h 159"/>
                    <a:gd name="T8" fmla="*/ 0 w 166"/>
                    <a:gd name="T9" fmla="*/ 154 h 159"/>
                    <a:gd name="T10" fmla="*/ 0 60000 65536"/>
                    <a:gd name="T11" fmla="*/ 0 60000 65536"/>
                    <a:gd name="T12" fmla="*/ 0 60000 65536"/>
                    <a:gd name="T13" fmla="*/ 0 60000 65536"/>
                    <a:gd name="T14" fmla="*/ 0 60000 65536"/>
                    <a:gd name="T15" fmla="*/ 0 w 166"/>
                    <a:gd name="T16" fmla="*/ 0 h 159"/>
                    <a:gd name="T17" fmla="*/ 166 w 166"/>
                    <a:gd name="T18" fmla="*/ 159 h 159"/>
                  </a:gdLst>
                  <a:ahLst/>
                  <a:cxnLst>
                    <a:cxn ang="T10">
                      <a:pos x="T0" y="T1"/>
                    </a:cxn>
                    <a:cxn ang="T11">
                      <a:pos x="T2" y="T3"/>
                    </a:cxn>
                    <a:cxn ang="T12">
                      <a:pos x="T4" y="T5"/>
                    </a:cxn>
                    <a:cxn ang="T13">
                      <a:pos x="T6" y="T7"/>
                    </a:cxn>
                    <a:cxn ang="T14">
                      <a:pos x="T8" y="T9"/>
                    </a:cxn>
                  </a:cxnLst>
                  <a:rect l="T15" t="T16" r="T17" b="T18"/>
                  <a:pathLst>
                    <a:path w="166" h="159">
                      <a:moveTo>
                        <a:pt x="0" y="154"/>
                      </a:moveTo>
                      <a:lnTo>
                        <a:pt x="5" y="159"/>
                      </a:lnTo>
                      <a:lnTo>
                        <a:pt x="166" y="4"/>
                      </a:lnTo>
                      <a:lnTo>
                        <a:pt x="161" y="0"/>
                      </a:lnTo>
                      <a:lnTo>
                        <a:pt x="0" y="154"/>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940" name="Group 109">
                <a:extLst>
                  <a:ext uri="{FF2B5EF4-FFF2-40B4-BE49-F238E27FC236}">
                    <a16:creationId xmlns:a16="http://schemas.microsoft.com/office/drawing/2014/main" id="{0BD36FCF-FD2F-EC47-B076-9A0CC4C7AAEB}"/>
                  </a:ext>
                </a:extLst>
              </p:cNvPr>
              <p:cNvGrpSpPr>
                <a:grpSpLocks/>
              </p:cNvGrpSpPr>
              <p:nvPr/>
            </p:nvGrpSpPr>
            <p:grpSpPr bwMode="auto">
              <a:xfrm>
                <a:off x="797" y="1309"/>
                <a:ext cx="448" cy="450"/>
                <a:chOff x="797" y="1309"/>
                <a:chExt cx="448" cy="450"/>
              </a:xfrm>
            </p:grpSpPr>
            <p:sp>
              <p:nvSpPr>
                <p:cNvPr id="941" name="Freeform 110">
                  <a:extLst>
                    <a:ext uri="{FF2B5EF4-FFF2-40B4-BE49-F238E27FC236}">
                      <a16:creationId xmlns:a16="http://schemas.microsoft.com/office/drawing/2014/main" id="{0957E80E-FD98-FE4C-B8B3-D8F2EE2CC534}"/>
                    </a:ext>
                  </a:extLst>
                </p:cNvPr>
                <p:cNvSpPr>
                  <a:spLocks/>
                </p:cNvSpPr>
                <p:nvPr/>
              </p:nvSpPr>
              <p:spPr bwMode="auto">
                <a:xfrm>
                  <a:off x="911" y="1310"/>
                  <a:ext cx="220" cy="126"/>
                </a:xfrm>
                <a:custGeom>
                  <a:avLst/>
                  <a:gdLst>
                    <a:gd name="T0" fmla="*/ 2 w 220"/>
                    <a:gd name="T1" fmla="*/ 0 h 126"/>
                    <a:gd name="T2" fmla="*/ 0 w 220"/>
                    <a:gd name="T3" fmla="*/ 4 h 126"/>
                    <a:gd name="T4" fmla="*/ 218 w 220"/>
                    <a:gd name="T5" fmla="*/ 126 h 126"/>
                    <a:gd name="T6" fmla="*/ 220 w 220"/>
                    <a:gd name="T7" fmla="*/ 122 h 126"/>
                    <a:gd name="T8" fmla="*/ 2 w 220"/>
                    <a:gd name="T9" fmla="*/ 0 h 126"/>
                    <a:gd name="T10" fmla="*/ 0 60000 65536"/>
                    <a:gd name="T11" fmla="*/ 0 60000 65536"/>
                    <a:gd name="T12" fmla="*/ 0 60000 65536"/>
                    <a:gd name="T13" fmla="*/ 0 60000 65536"/>
                    <a:gd name="T14" fmla="*/ 0 60000 65536"/>
                    <a:gd name="T15" fmla="*/ 0 w 220"/>
                    <a:gd name="T16" fmla="*/ 0 h 126"/>
                    <a:gd name="T17" fmla="*/ 220 w 220"/>
                    <a:gd name="T18" fmla="*/ 126 h 126"/>
                  </a:gdLst>
                  <a:ahLst/>
                  <a:cxnLst>
                    <a:cxn ang="T10">
                      <a:pos x="T0" y="T1"/>
                    </a:cxn>
                    <a:cxn ang="T11">
                      <a:pos x="T2" y="T3"/>
                    </a:cxn>
                    <a:cxn ang="T12">
                      <a:pos x="T4" y="T5"/>
                    </a:cxn>
                    <a:cxn ang="T13">
                      <a:pos x="T6" y="T7"/>
                    </a:cxn>
                    <a:cxn ang="T14">
                      <a:pos x="T8" y="T9"/>
                    </a:cxn>
                  </a:cxnLst>
                  <a:rect l="T15" t="T16" r="T17" b="T18"/>
                  <a:pathLst>
                    <a:path w="220" h="126">
                      <a:moveTo>
                        <a:pt x="2" y="0"/>
                      </a:moveTo>
                      <a:lnTo>
                        <a:pt x="0" y="4"/>
                      </a:lnTo>
                      <a:lnTo>
                        <a:pt x="218" y="126"/>
                      </a:lnTo>
                      <a:lnTo>
                        <a:pt x="220" y="122"/>
                      </a:lnTo>
                      <a:lnTo>
                        <a:pt x="2"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2" name="Freeform 111">
                  <a:extLst>
                    <a:ext uri="{FF2B5EF4-FFF2-40B4-BE49-F238E27FC236}">
                      <a16:creationId xmlns:a16="http://schemas.microsoft.com/office/drawing/2014/main" id="{FBB2455A-D7BC-0B43-80CF-2EF7055F2CC8}"/>
                    </a:ext>
                  </a:extLst>
                </p:cNvPr>
                <p:cNvSpPr>
                  <a:spLocks/>
                </p:cNvSpPr>
                <p:nvPr/>
              </p:nvSpPr>
              <p:spPr bwMode="auto">
                <a:xfrm>
                  <a:off x="797" y="1432"/>
                  <a:ext cx="335" cy="326"/>
                </a:xfrm>
                <a:custGeom>
                  <a:avLst/>
                  <a:gdLst>
                    <a:gd name="T0" fmla="*/ 335 w 335"/>
                    <a:gd name="T1" fmla="*/ 3 h 326"/>
                    <a:gd name="T2" fmla="*/ 332 w 335"/>
                    <a:gd name="T3" fmla="*/ 0 h 326"/>
                    <a:gd name="T4" fmla="*/ 0 w 335"/>
                    <a:gd name="T5" fmla="*/ 323 h 326"/>
                    <a:gd name="T6" fmla="*/ 3 w 335"/>
                    <a:gd name="T7" fmla="*/ 326 h 326"/>
                    <a:gd name="T8" fmla="*/ 335 w 335"/>
                    <a:gd name="T9" fmla="*/ 3 h 326"/>
                    <a:gd name="T10" fmla="*/ 0 60000 65536"/>
                    <a:gd name="T11" fmla="*/ 0 60000 65536"/>
                    <a:gd name="T12" fmla="*/ 0 60000 65536"/>
                    <a:gd name="T13" fmla="*/ 0 60000 65536"/>
                    <a:gd name="T14" fmla="*/ 0 60000 65536"/>
                    <a:gd name="T15" fmla="*/ 0 w 335"/>
                    <a:gd name="T16" fmla="*/ 0 h 326"/>
                    <a:gd name="T17" fmla="*/ 335 w 335"/>
                    <a:gd name="T18" fmla="*/ 326 h 326"/>
                  </a:gdLst>
                  <a:ahLst/>
                  <a:cxnLst>
                    <a:cxn ang="T10">
                      <a:pos x="T0" y="T1"/>
                    </a:cxn>
                    <a:cxn ang="T11">
                      <a:pos x="T2" y="T3"/>
                    </a:cxn>
                    <a:cxn ang="T12">
                      <a:pos x="T4" y="T5"/>
                    </a:cxn>
                    <a:cxn ang="T13">
                      <a:pos x="T6" y="T7"/>
                    </a:cxn>
                    <a:cxn ang="T14">
                      <a:pos x="T8" y="T9"/>
                    </a:cxn>
                  </a:cxnLst>
                  <a:rect l="T15" t="T16" r="T17" b="T18"/>
                  <a:pathLst>
                    <a:path w="335" h="326">
                      <a:moveTo>
                        <a:pt x="335" y="3"/>
                      </a:moveTo>
                      <a:lnTo>
                        <a:pt x="332" y="0"/>
                      </a:lnTo>
                      <a:lnTo>
                        <a:pt x="0" y="323"/>
                      </a:lnTo>
                      <a:lnTo>
                        <a:pt x="3" y="326"/>
                      </a:lnTo>
                      <a:lnTo>
                        <a:pt x="335" y="3"/>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3" name="Freeform 112">
                  <a:extLst>
                    <a:ext uri="{FF2B5EF4-FFF2-40B4-BE49-F238E27FC236}">
                      <a16:creationId xmlns:a16="http://schemas.microsoft.com/office/drawing/2014/main" id="{F0FBA56B-A0C5-BB4F-A7C1-9C02019AB39F}"/>
                    </a:ext>
                  </a:extLst>
                </p:cNvPr>
                <p:cNvSpPr>
                  <a:spLocks/>
                </p:cNvSpPr>
                <p:nvPr/>
              </p:nvSpPr>
              <p:spPr bwMode="auto">
                <a:xfrm>
                  <a:off x="798" y="1649"/>
                  <a:ext cx="444" cy="110"/>
                </a:xfrm>
                <a:custGeom>
                  <a:avLst/>
                  <a:gdLst>
                    <a:gd name="T0" fmla="*/ 0 w 444"/>
                    <a:gd name="T1" fmla="*/ 106 h 110"/>
                    <a:gd name="T2" fmla="*/ 1 w 444"/>
                    <a:gd name="T3" fmla="*/ 110 h 110"/>
                    <a:gd name="T4" fmla="*/ 444 w 444"/>
                    <a:gd name="T5" fmla="*/ 3 h 110"/>
                    <a:gd name="T6" fmla="*/ 443 w 444"/>
                    <a:gd name="T7" fmla="*/ 0 h 110"/>
                    <a:gd name="T8" fmla="*/ 0 w 444"/>
                    <a:gd name="T9" fmla="*/ 106 h 110"/>
                    <a:gd name="T10" fmla="*/ 0 60000 65536"/>
                    <a:gd name="T11" fmla="*/ 0 60000 65536"/>
                    <a:gd name="T12" fmla="*/ 0 60000 65536"/>
                    <a:gd name="T13" fmla="*/ 0 60000 65536"/>
                    <a:gd name="T14" fmla="*/ 0 60000 65536"/>
                    <a:gd name="T15" fmla="*/ 0 w 444"/>
                    <a:gd name="T16" fmla="*/ 0 h 110"/>
                    <a:gd name="T17" fmla="*/ 444 w 444"/>
                    <a:gd name="T18" fmla="*/ 110 h 110"/>
                  </a:gdLst>
                  <a:ahLst/>
                  <a:cxnLst>
                    <a:cxn ang="T10">
                      <a:pos x="T0" y="T1"/>
                    </a:cxn>
                    <a:cxn ang="T11">
                      <a:pos x="T2" y="T3"/>
                    </a:cxn>
                    <a:cxn ang="T12">
                      <a:pos x="T4" y="T5"/>
                    </a:cxn>
                    <a:cxn ang="T13">
                      <a:pos x="T6" y="T7"/>
                    </a:cxn>
                    <a:cxn ang="T14">
                      <a:pos x="T8" y="T9"/>
                    </a:cxn>
                  </a:cxnLst>
                  <a:rect l="T15" t="T16" r="T17" b="T18"/>
                  <a:pathLst>
                    <a:path w="444" h="110">
                      <a:moveTo>
                        <a:pt x="0" y="106"/>
                      </a:moveTo>
                      <a:lnTo>
                        <a:pt x="1" y="110"/>
                      </a:lnTo>
                      <a:lnTo>
                        <a:pt x="444" y="3"/>
                      </a:lnTo>
                      <a:lnTo>
                        <a:pt x="443" y="0"/>
                      </a:lnTo>
                      <a:lnTo>
                        <a:pt x="0" y="10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4" name="Freeform 113">
                  <a:extLst>
                    <a:ext uri="{FF2B5EF4-FFF2-40B4-BE49-F238E27FC236}">
                      <a16:creationId xmlns:a16="http://schemas.microsoft.com/office/drawing/2014/main" id="{381F5FC6-7773-544E-94DD-604E7B73C8A2}"/>
                    </a:ext>
                  </a:extLst>
                </p:cNvPr>
                <p:cNvSpPr>
                  <a:spLocks/>
                </p:cNvSpPr>
                <p:nvPr/>
              </p:nvSpPr>
              <p:spPr bwMode="auto">
                <a:xfrm>
                  <a:off x="1127" y="1433"/>
                  <a:ext cx="117" cy="218"/>
                </a:xfrm>
                <a:custGeom>
                  <a:avLst/>
                  <a:gdLst>
                    <a:gd name="T0" fmla="*/ 3 w 117"/>
                    <a:gd name="T1" fmla="*/ 0 h 218"/>
                    <a:gd name="T2" fmla="*/ 0 w 117"/>
                    <a:gd name="T3" fmla="*/ 2 h 218"/>
                    <a:gd name="T4" fmla="*/ 113 w 117"/>
                    <a:gd name="T5" fmla="*/ 218 h 218"/>
                    <a:gd name="T6" fmla="*/ 117 w 117"/>
                    <a:gd name="T7" fmla="*/ 216 h 218"/>
                    <a:gd name="T8" fmla="*/ 3 w 117"/>
                    <a:gd name="T9" fmla="*/ 0 h 218"/>
                    <a:gd name="T10" fmla="*/ 0 60000 65536"/>
                    <a:gd name="T11" fmla="*/ 0 60000 65536"/>
                    <a:gd name="T12" fmla="*/ 0 60000 65536"/>
                    <a:gd name="T13" fmla="*/ 0 60000 65536"/>
                    <a:gd name="T14" fmla="*/ 0 60000 65536"/>
                    <a:gd name="T15" fmla="*/ 0 w 117"/>
                    <a:gd name="T16" fmla="*/ 0 h 218"/>
                    <a:gd name="T17" fmla="*/ 117 w 117"/>
                    <a:gd name="T18" fmla="*/ 218 h 218"/>
                  </a:gdLst>
                  <a:ahLst/>
                  <a:cxnLst>
                    <a:cxn ang="T10">
                      <a:pos x="T0" y="T1"/>
                    </a:cxn>
                    <a:cxn ang="T11">
                      <a:pos x="T2" y="T3"/>
                    </a:cxn>
                    <a:cxn ang="T12">
                      <a:pos x="T4" y="T5"/>
                    </a:cxn>
                    <a:cxn ang="T13">
                      <a:pos x="T6" y="T7"/>
                    </a:cxn>
                    <a:cxn ang="T14">
                      <a:pos x="T8" y="T9"/>
                    </a:cxn>
                  </a:cxnLst>
                  <a:rect l="T15" t="T16" r="T17" b="T18"/>
                  <a:pathLst>
                    <a:path w="117" h="218">
                      <a:moveTo>
                        <a:pt x="3" y="0"/>
                      </a:moveTo>
                      <a:lnTo>
                        <a:pt x="0" y="2"/>
                      </a:lnTo>
                      <a:lnTo>
                        <a:pt x="113" y="218"/>
                      </a:lnTo>
                      <a:lnTo>
                        <a:pt x="117" y="216"/>
                      </a:lnTo>
                      <a:lnTo>
                        <a:pt x="3"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5" name="Freeform 114">
                  <a:extLst>
                    <a:ext uri="{FF2B5EF4-FFF2-40B4-BE49-F238E27FC236}">
                      <a16:creationId xmlns:a16="http://schemas.microsoft.com/office/drawing/2014/main" id="{0EE7B0B5-5ED9-9642-B86A-DF422DCC51E3}"/>
                    </a:ext>
                  </a:extLst>
                </p:cNvPr>
                <p:cNvSpPr>
                  <a:spLocks/>
                </p:cNvSpPr>
                <p:nvPr/>
              </p:nvSpPr>
              <p:spPr bwMode="auto">
                <a:xfrm>
                  <a:off x="801" y="1309"/>
                  <a:ext cx="115" cy="444"/>
                </a:xfrm>
                <a:custGeom>
                  <a:avLst/>
                  <a:gdLst>
                    <a:gd name="T0" fmla="*/ 115 w 115"/>
                    <a:gd name="T1" fmla="*/ 1 h 444"/>
                    <a:gd name="T2" fmla="*/ 111 w 115"/>
                    <a:gd name="T3" fmla="*/ 0 h 444"/>
                    <a:gd name="T4" fmla="*/ 0 w 115"/>
                    <a:gd name="T5" fmla="*/ 443 h 444"/>
                    <a:gd name="T6" fmla="*/ 3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3" y="444"/>
                      </a:lnTo>
                      <a:lnTo>
                        <a:pt x="115" y="1"/>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946" name="Group 115">
                  <a:extLst>
                    <a:ext uri="{FF2B5EF4-FFF2-40B4-BE49-F238E27FC236}">
                      <a16:creationId xmlns:a16="http://schemas.microsoft.com/office/drawing/2014/main" id="{AD58C93A-8AAA-FA49-909C-F1174410CB7D}"/>
                    </a:ext>
                  </a:extLst>
                </p:cNvPr>
                <p:cNvGrpSpPr>
                  <a:grpSpLocks/>
                </p:cNvGrpSpPr>
                <p:nvPr/>
              </p:nvGrpSpPr>
              <p:grpSpPr bwMode="auto">
                <a:xfrm>
                  <a:off x="915" y="1313"/>
                  <a:ext cx="330" cy="341"/>
                  <a:chOff x="915" y="1313"/>
                  <a:chExt cx="330" cy="341"/>
                </a:xfrm>
              </p:grpSpPr>
              <p:sp>
                <p:nvSpPr>
                  <p:cNvPr id="947" name="Freeform 116">
                    <a:extLst>
                      <a:ext uri="{FF2B5EF4-FFF2-40B4-BE49-F238E27FC236}">
                        <a16:creationId xmlns:a16="http://schemas.microsoft.com/office/drawing/2014/main" id="{61B5A8F2-CA5A-8840-B093-3221249DC99E}"/>
                      </a:ext>
                    </a:extLst>
                  </p:cNvPr>
                  <p:cNvSpPr>
                    <a:spLocks/>
                  </p:cNvSpPr>
                  <p:nvPr/>
                </p:nvSpPr>
                <p:spPr bwMode="auto">
                  <a:xfrm>
                    <a:off x="1240" y="164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8" name="Freeform 117">
                    <a:extLst>
                      <a:ext uri="{FF2B5EF4-FFF2-40B4-BE49-F238E27FC236}">
                        <a16:creationId xmlns:a16="http://schemas.microsoft.com/office/drawing/2014/main" id="{DAC25D94-ABD1-824B-9605-D408972BD804}"/>
                      </a:ext>
                    </a:extLst>
                  </p:cNvPr>
                  <p:cNvSpPr>
                    <a:spLocks/>
                  </p:cNvSpPr>
                  <p:nvPr/>
                </p:nvSpPr>
                <p:spPr bwMode="auto">
                  <a:xfrm>
                    <a:off x="1234" y="16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49" name="Freeform 118">
                    <a:extLst>
                      <a:ext uri="{FF2B5EF4-FFF2-40B4-BE49-F238E27FC236}">
                        <a16:creationId xmlns:a16="http://schemas.microsoft.com/office/drawing/2014/main" id="{8BFA275E-7636-F44A-8918-3CB519180349}"/>
                      </a:ext>
                    </a:extLst>
                  </p:cNvPr>
                  <p:cNvSpPr>
                    <a:spLocks/>
                  </p:cNvSpPr>
                  <p:nvPr/>
                </p:nvSpPr>
                <p:spPr bwMode="auto">
                  <a:xfrm>
                    <a:off x="1228" y="163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0" name="Freeform 119">
                    <a:extLst>
                      <a:ext uri="{FF2B5EF4-FFF2-40B4-BE49-F238E27FC236}">
                        <a16:creationId xmlns:a16="http://schemas.microsoft.com/office/drawing/2014/main" id="{CB20800F-6918-554F-90D1-A49E8C7FEA92}"/>
                      </a:ext>
                    </a:extLst>
                  </p:cNvPr>
                  <p:cNvSpPr>
                    <a:spLocks/>
                  </p:cNvSpPr>
                  <p:nvPr/>
                </p:nvSpPr>
                <p:spPr bwMode="auto">
                  <a:xfrm>
                    <a:off x="1222" y="1630"/>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1" name="Freeform 120">
                    <a:extLst>
                      <a:ext uri="{FF2B5EF4-FFF2-40B4-BE49-F238E27FC236}">
                        <a16:creationId xmlns:a16="http://schemas.microsoft.com/office/drawing/2014/main" id="{3ADB4524-6550-8B43-A409-1764D60109B2}"/>
                      </a:ext>
                    </a:extLst>
                  </p:cNvPr>
                  <p:cNvSpPr>
                    <a:spLocks/>
                  </p:cNvSpPr>
                  <p:nvPr/>
                </p:nvSpPr>
                <p:spPr bwMode="auto">
                  <a:xfrm>
                    <a:off x="1217" y="1624"/>
                    <a:ext cx="6" cy="6"/>
                  </a:xfrm>
                  <a:custGeom>
                    <a:avLst/>
                    <a:gdLst>
                      <a:gd name="T0" fmla="*/ 3 w 6"/>
                      <a:gd name="T1" fmla="*/ 6 h 6"/>
                      <a:gd name="T2" fmla="*/ 6 w 6"/>
                      <a:gd name="T3" fmla="*/ 3 h 6"/>
                      <a:gd name="T4" fmla="*/ 3 w 6"/>
                      <a:gd name="T5" fmla="*/ 0 h 6"/>
                      <a:gd name="T6" fmla="*/ 0 w 6"/>
                      <a:gd name="T7" fmla="*/ 4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4"/>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2" name="Freeform 121">
                    <a:extLst>
                      <a:ext uri="{FF2B5EF4-FFF2-40B4-BE49-F238E27FC236}">
                        <a16:creationId xmlns:a16="http://schemas.microsoft.com/office/drawing/2014/main" id="{F729CDD8-B8C5-7E43-A1FE-50CAFDD5B58E}"/>
                      </a:ext>
                    </a:extLst>
                  </p:cNvPr>
                  <p:cNvSpPr>
                    <a:spLocks/>
                  </p:cNvSpPr>
                  <p:nvPr/>
                </p:nvSpPr>
                <p:spPr bwMode="auto">
                  <a:xfrm>
                    <a:off x="1211" y="161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3" name="Freeform 122">
                    <a:extLst>
                      <a:ext uri="{FF2B5EF4-FFF2-40B4-BE49-F238E27FC236}">
                        <a16:creationId xmlns:a16="http://schemas.microsoft.com/office/drawing/2014/main" id="{75F0F375-18B7-864F-B5DB-DBFF4387BB11}"/>
                      </a:ext>
                    </a:extLst>
                  </p:cNvPr>
                  <p:cNvSpPr>
                    <a:spLocks/>
                  </p:cNvSpPr>
                  <p:nvPr/>
                </p:nvSpPr>
                <p:spPr bwMode="auto">
                  <a:xfrm>
                    <a:off x="1206" y="1613"/>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4" name="Freeform 123">
                    <a:extLst>
                      <a:ext uri="{FF2B5EF4-FFF2-40B4-BE49-F238E27FC236}">
                        <a16:creationId xmlns:a16="http://schemas.microsoft.com/office/drawing/2014/main" id="{DAD99965-206B-D247-A0A0-4313F10B2ADE}"/>
                      </a:ext>
                    </a:extLst>
                  </p:cNvPr>
                  <p:cNvSpPr>
                    <a:spLocks/>
                  </p:cNvSpPr>
                  <p:nvPr/>
                </p:nvSpPr>
                <p:spPr bwMode="auto">
                  <a:xfrm>
                    <a:off x="1200" y="16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5" name="Freeform 124">
                    <a:extLst>
                      <a:ext uri="{FF2B5EF4-FFF2-40B4-BE49-F238E27FC236}">
                        <a16:creationId xmlns:a16="http://schemas.microsoft.com/office/drawing/2014/main" id="{E1E441DF-C649-B040-9A84-D08BBF82F481}"/>
                      </a:ext>
                    </a:extLst>
                  </p:cNvPr>
                  <p:cNvSpPr>
                    <a:spLocks/>
                  </p:cNvSpPr>
                  <p:nvPr/>
                </p:nvSpPr>
                <p:spPr bwMode="auto">
                  <a:xfrm>
                    <a:off x="1194" y="16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6" name="Freeform 125">
                    <a:extLst>
                      <a:ext uri="{FF2B5EF4-FFF2-40B4-BE49-F238E27FC236}">
                        <a16:creationId xmlns:a16="http://schemas.microsoft.com/office/drawing/2014/main" id="{DA17DEF9-4CB9-D844-AF2F-2924D376A07E}"/>
                      </a:ext>
                    </a:extLst>
                  </p:cNvPr>
                  <p:cNvSpPr>
                    <a:spLocks/>
                  </p:cNvSpPr>
                  <p:nvPr/>
                </p:nvSpPr>
                <p:spPr bwMode="auto">
                  <a:xfrm>
                    <a:off x="1188" y="159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7" name="Freeform 126">
                    <a:extLst>
                      <a:ext uri="{FF2B5EF4-FFF2-40B4-BE49-F238E27FC236}">
                        <a16:creationId xmlns:a16="http://schemas.microsoft.com/office/drawing/2014/main" id="{7965023B-2441-D24F-AF58-F34CA77B30EB}"/>
                      </a:ext>
                    </a:extLst>
                  </p:cNvPr>
                  <p:cNvSpPr>
                    <a:spLocks/>
                  </p:cNvSpPr>
                  <p:nvPr/>
                </p:nvSpPr>
                <p:spPr bwMode="auto">
                  <a:xfrm>
                    <a:off x="1183" y="15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8" name="Freeform 127">
                    <a:extLst>
                      <a:ext uri="{FF2B5EF4-FFF2-40B4-BE49-F238E27FC236}">
                        <a16:creationId xmlns:a16="http://schemas.microsoft.com/office/drawing/2014/main" id="{7A961D89-5A24-4749-8E8E-190EE245C2A6}"/>
                      </a:ext>
                    </a:extLst>
                  </p:cNvPr>
                  <p:cNvSpPr>
                    <a:spLocks/>
                  </p:cNvSpPr>
                  <p:nvPr/>
                </p:nvSpPr>
                <p:spPr bwMode="auto">
                  <a:xfrm>
                    <a:off x="1177" y="158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9" name="Freeform 128">
                    <a:extLst>
                      <a:ext uri="{FF2B5EF4-FFF2-40B4-BE49-F238E27FC236}">
                        <a16:creationId xmlns:a16="http://schemas.microsoft.com/office/drawing/2014/main" id="{1906CADC-D912-F641-9495-FC94044F02A2}"/>
                      </a:ext>
                    </a:extLst>
                  </p:cNvPr>
                  <p:cNvSpPr>
                    <a:spLocks/>
                  </p:cNvSpPr>
                  <p:nvPr/>
                </p:nvSpPr>
                <p:spPr bwMode="auto">
                  <a:xfrm>
                    <a:off x="1171" y="1577"/>
                    <a:ext cx="6" cy="6"/>
                  </a:xfrm>
                  <a:custGeom>
                    <a:avLst/>
                    <a:gdLst>
                      <a:gd name="T0" fmla="*/ 3 w 6"/>
                      <a:gd name="T1" fmla="*/ 6 h 6"/>
                      <a:gd name="T2" fmla="*/ 6 w 6"/>
                      <a:gd name="T3" fmla="*/ 3 h 6"/>
                      <a:gd name="T4" fmla="*/ 3 w 6"/>
                      <a:gd name="T5" fmla="*/ 0 h 6"/>
                      <a:gd name="T6" fmla="*/ 0 w 6"/>
                      <a:gd name="T7" fmla="*/ 4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4"/>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0" name="Freeform 129">
                    <a:extLst>
                      <a:ext uri="{FF2B5EF4-FFF2-40B4-BE49-F238E27FC236}">
                        <a16:creationId xmlns:a16="http://schemas.microsoft.com/office/drawing/2014/main" id="{DF564F8F-A0F8-5046-AF4D-84C711585F90}"/>
                      </a:ext>
                    </a:extLst>
                  </p:cNvPr>
                  <p:cNvSpPr>
                    <a:spLocks/>
                  </p:cNvSpPr>
                  <p:nvPr/>
                </p:nvSpPr>
                <p:spPr bwMode="auto">
                  <a:xfrm>
                    <a:off x="1166" y="157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1" name="Freeform 130">
                    <a:extLst>
                      <a:ext uri="{FF2B5EF4-FFF2-40B4-BE49-F238E27FC236}">
                        <a16:creationId xmlns:a16="http://schemas.microsoft.com/office/drawing/2014/main" id="{2F1A83E3-480A-BE4F-80BB-D8EF0BB8A96C}"/>
                      </a:ext>
                    </a:extLst>
                  </p:cNvPr>
                  <p:cNvSpPr>
                    <a:spLocks/>
                  </p:cNvSpPr>
                  <p:nvPr/>
                </p:nvSpPr>
                <p:spPr bwMode="auto">
                  <a:xfrm>
                    <a:off x="1160" y="15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2" name="Freeform 131">
                    <a:extLst>
                      <a:ext uri="{FF2B5EF4-FFF2-40B4-BE49-F238E27FC236}">
                        <a16:creationId xmlns:a16="http://schemas.microsoft.com/office/drawing/2014/main" id="{EA428ED6-B317-7A49-9508-1B6FF187723A}"/>
                      </a:ext>
                    </a:extLst>
                  </p:cNvPr>
                  <p:cNvSpPr>
                    <a:spLocks/>
                  </p:cNvSpPr>
                  <p:nvPr/>
                </p:nvSpPr>
                <p:spPr bwMode="auto">
                  <a:xfrm>
                    <a:off x="1154" y="1560"/>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3" name="Freeform 132">
                    <a:extLst>
                      <a:ext uri="{FF2B5EF4-FFF2-40B4-BE49-F238E27FC236}">
                        <a16:creationId xmlns:a16="http://schemas.microsoft.com/office/drawing/2014/main" id="{B7029AFD-7E78-A047-B953-69D6AA95CCCC}"/>
                      </a:ext>
                    </a:extLst>
                  </p:cNvPr>
                  <p:cNvSpPr>
                    <a:spLocks/>
                  </p:cNvSpPr>
                  <p:nvPr/>
                </p:nvSpPr>
                <p:spPr bwMode="auto">
                  <a:xfrm>
                    <a:off x="1149" y="155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4" name="Freeform 133">
                    <a:extLst>
                      <a:ext uri="{FF2B5EF4-FFF2-40B4-BE49-F238E27FC236}">
                        <a16:creationId xmlns:a16="http://schemas.microsoft.com/office/drawing/2014/main" id="{A82A8C8A-DE85-464A-9D9B-282A4A04D8BB}"/>
                      </a:ext>
                    </a:extLst>
                  </p:cNvPr>
                  <p:cNvSpPr>
                    <a:spLocks/>
                  </p:cNvSpPr>
                  <p:nvPr/>
                </p:nvSpPr>
                <p:spPr bwMode="auto">
                  <a:xfrm>
                    <a:off x="1143" y="15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5" name="Freeform 134">
                    <a:extLst>
                      <a:ext uri="{FF2B5EF4-FFF2-40B4-BE49-F238E27FC236}">
                        <a16:creationId xmlns:a16="http://schemas.microsoft.com/office/drawing/2014/main" id="{E2E3FF80-CB17-E447-8BA6-763382404410}"/>
                      </a:ext>
                    </a:extLst>
                  </p:cNvPr>
                  <p:cNvSpPr>
                    <a:spLocks/>
                  </p:cNvSpPr>
                  <p:nvPr/>
                </p:nvSpPr>
                <p:spPr bwMode="auto">
                  <a:xfrm>
                    <a:off x="1137" y="15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6" name="Freeform 135">
                    <a:extLst>
                      <a:ext uri="{FF2B5EF4-FFF2-40B4-BE49-F238E27FC236}">
                        <a16:creationId xmlns:a16="http://schemas.microsoft.com/office/drawing/2014/main" id="{96762857-F23F-3A49-895F-B0294FD1377F}"/>
                      </a:ext>
                    </a:extLst>
                  </p:cNvPr>
                  <p:cNvSpPr>
                    <a:spLocks/>
                  </p:cNvSpPr>
                  <p:nvPr/>
                </p:nvSpPr>
                <p:spPr bwMode="auto">
                  <a:xfrm>
                    <a:off x="1131" y="1536"/>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7" name="Freeform 136">
                    <a:extLst>
                      <a:ext uri="{FF2B5EF4-FFF2-40B4-BE49-F238E27FC236}">
                        <a16:creationId xmlns:a16="http://schemas.microsoft.com/office/drawing/2014/main" id="{97F6E621-7F79-8941-8D76-48FF38B90888}"/>
                      </a:ext>
                    </a:extLst>
                  </p:cNvPr>
                  <p:cNvSpPr>
                    <a:spLocks/>
                  </p:cNvSpPr>
                  <p:nvPr/>
                </p:nvSpPr>
                <p:spPr bwMode="auto">
                  <a:xfrm>
                    <a:off x="1126" y="1530"/>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8" name="Freeform 137">
                    <a:extLst>
                      <a:ext uri="{FF2B5EF4-FFF2-40B4-BE49-F238E27FC236}">
                        <a16:creationId xmlns:a16="http://schemas.microsoft.com/office/drawing/2014/main" id="{DBF73455-41DB-BC42-9A24-6C856178F586}"/>
                      </a:ext>
                    </a:extLst>
                  </p:cNvPr>
                  <p:cNvSpPr>
                    <a:spLocks/>
                  </p:cNvSpPr>
                  <p:nvPr/>
                </p:nvSpPr>
                <p:spPr bwMode="auto">
                  <a:xfrm>
                    <a:off x="1120" y="152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69" name="Freeform 138">
                    <a:extLst>
                      <a:ext uri="{FF2B5EF4-FFF2-40B4-BE49-F238E27FC236}">
                        <a16:creationId xmlns:a16="http://schemas.microsoft.com/office/drawing/2014/main" id="{2DDF2F5B-FCA6-7648-BE8A-E1868A3893B0}"/>
                      </a:ext>
                    </a:extLst>
                  </p:cNvPr>
                  <p:cNvSpPr>
                    <a:spLocks/>
                  </p:cNvSpPr>
                  <p:nvPr/>
                </p:nvSpPr>
                <p:spPr bwMode="auto">
                  <a:xfrm>
                    <a:off x="1115" y="151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0" name="Freeform 139">
                    <a:extLst>
                      <a:ext uri="{FF2B5EF4-FFF2-40B4-BE49-F238E27FC236}">
                        <a16:creationId xmlns:a16="http://schemas.microsoft.com/office/drawing/2014/main" id="{4896A519-FB41-B242-B05D-FF3792734FB4}"/>
                      </a:ext>
                    </a:extLst>
                  </p:cNvPr>
                  <p:cNvSpPr>
                    <a:spLocks/>
                  </p:cNvSpPr>
                  <p:nvPr/>
                </p:nvSpPr>
                <p:spPr bwMode="auto">
                  <a:xfrm>
                    <a:off x="1109" y="15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1" name="Freeform 140">
                    <a:extLst>
                      <a:ext uri="{FF2B5EF4-FFF2-40B4-BE49-F238E27FC236}">
                        <a16:creationId xmlns:a16="http://schemas.microsoft.com/office/drawing/2014/main" id="{3AB5A6DA-BAF2-2D4A-8ACD-BFCE5D9A3D68}"/>
                      </a:ext>
                    </a:extLst>
                  </p:cNvPr>
                  <p:cNvSpPr>
                    <a:spLocks/>
                  </p:cNvSpPr>
                  <p:nvPr/>
                </p:nvSpPr>
                <p:spPr bwMode="auto">
                  <a:xfrm>
                    <a:off x="1103" y="15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2" name="Freeform 141">
                    <a:extLst>
                      <a:ext uri="{FF2B5EF4-FFF2-40B4-BE49-F238E27FC236}">
                        <a16:creationId xmlns:a16="http://schemas.microsoft.com/office/drawing/2014/main" id="{1E472920-CADB-0C4E-99A2-CD0F2F1B4FA2}"/>
                      </a:ext>
                    </a:extLst>
                  </p:cNvPr>
                  <p:cNvSpPr>
                    <a:spLocks/>
                  </p:cNvSpPr>
                  <p:nvPr/>
                </p:nvSpPr>
                <p:spPr bwMode="auto">
                  <a:xfrm>
                    <a:off x="1097" y="15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3" name="Freeform 142">
                    <a:extLst>
                      <a:ext uri="{FF2B5EF4-FFF2-40B4-BE49-F238E27FC236}">
                        <a16:creationId xmlns:a16="http://schemas.microsoft.com/office/drawing/2014/main" id="{2D992C4A-E879-2248-9F61-A221E0693E2C}"/>
                      </a:ext>
                    </a:extLst>
                  </p:cNvPr>
                  <p:cNvSpPr>
                    <a:spLocks/>
                  </p:cNvSpPr>
                  <p:nvPr/>
                </p:nvSpPr>
                <p:spPr bwMode="auto">
                  <a:xfrm>
                    <a:off x="1092" y="149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4" name="Freeform 143">
                    <a:extLst>
                      <a:ext uri="{FF2B5EF4-FFF2-40B4-BE49-F238E27FC236}">
                        <a16:creationId xmlns:a16="http://schemas.microsoft.com/office/drawing/2014/main" id="{39013CF2-A785-0545-9CEE-7E37854220C4}"/>
                      </a:ext>
                    </a:extLst>
                  </p:cNvPr>
                  <p:cNvSpPr>
                    <a:spLocks/>
                  </p:cNvSpPr>
                  <p:nvPr/>
                </p:nvSpPr>
                <p:spPr bwMode="auto">
                  <a:xfrm>
                    <a:off x="1086" y="14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5" name="Freeform 144">
                    <a:extLst>
                      <a:ext uri="{FF2B5EF4-FFF2-40B4-BE49-F238E27FC236}">
                        <a16:creationId xmlns:a16="http://schemas.microsoft.com/office/drawing/2014/main" id="{54F2CE4B-1A97-C14B-B575-95D42B4D4621}"/>
                      </a:ext>
                    </a:extLst>
                  </p:cNvPr>
                  <p:cNvSpPr>
                    <a:spLocks/>
                  </p:cNvSpPr>
                  <p:nvPr/>
                </p:nvSpPr>
                <p:spPr bwMode="auto">
                  <a:xfrm>
                    <a:off x="1080" y="1483"/>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6" name="Freeform 145">
                    <a:extLst>
                      <a:ext uri="{FF2B5EF4-FFF2-40B4-BE49-F238E27FC236}">
                        <a16:creationId xmlns:a16="http://schemas.microsoft.com/office/drawing/2014/main" id="{18140C75-4F24-824E-AFB7-01476C2177ED}"/>
                      </a:ext>
                    </a:extLst>
                  </p:cNvPr>
                  <p:cNvSpPr>
                    <a:spLocks/>
                  </p:cNvSpPr>
                  <p:nvPr/>
                </p:nvSpPr>
                <p:spPr bwMode="auto">
                  <a:xfrm>
                    <a:off x="1075" y="1478"/>
                    <a:ext cx="5" cy="5"/>
                  </a:xfrm>
                  <a:custGeom>
                    <a:avLst/>
                    <a:gdLst>
                      <a:gd name="T0" fmla="*/ 2 w 5"/>
                      <a:gd name="T1" fmla="*/ 5 h 5"/>
                      <a:gd name="T2" fmla="*/ 5 w 5"/>
                      <a:gd name="T3" fmla="*/ 2 h 5"/>
                      <a:gd name="T4" fmla="*/ 3 w 5"/>
                      <a:gd name="T5" fmla="*/ 0 h 5"/>
                      <a:gd name="T6" fmla="*/ 0 w 5"/>
                      <a:gd name="T7" fmla="*/ 3 h 5"/>
                      <a:gd name="T8" fmla="*/ 2 w 5"/>
                      <a:gd name="T9" fmla="*/ 5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2" y="5"/>
                        </a:moveTo>
                        <a:lnTo>
                          <a:pt x="5" y="2"/>
                        </a:lnTo>
                        <a:lnTo>
                          <a:pt x="3" y="0"/>
                        </a:lnTo>
                        <a:lnTo>
                          <a:pt x="0" y="3"/>
                        </a:lnTo>
                        <a:lnTo>
                          <a:pt x="2"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7" name="Freeform 146">
                    <a:extLst>
                      <a:ext uri="{FF2B5EF4-FFF2-40B4-BE49-F238E27FC236}">
                        <a16:creationId xmlns:a16="http://schemas.microsoft.com/office/drawing/2014/main" id="{98CACDEA-850E-5C43-A1D4-4A63E7E3CA5C}"/>
                      </a:ext>
                    </a:extLst>
                  </p:cNvPr>
                  <p:cNvSpPr>
                    <a:spLocks/>
                  </p:cNvSpPr>
                  <p:nvPr/>
                </p:nvSpPr>
                <p:spPr bwMode="auto">
                  <a:xfrm>
                    <a:off x="1069" y="14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8" name="Freeform 147">
                    <a:extLst>
                      <a:ext uri="{FF2B5EF4-FFF2-40B4-BE49-F238E27FC236}">
                        <a16:creationId xmlns:a16="http://schemas.microsoft.com/office/drawing/2014/main" id="{4072D6DB-CE3E-FF45-B0E4-0D3E6604C77B}"/>
                      </a:ext>
                    </a:extLst>
                  </p:cNvPr>
                  <p:cNvSpPr>
                    <a:spLocks/>
                  </p:cNvSpPr>
                  <p:nvPr/>
                </p:nvSpPr>
                <p:spPr bwMode="auto">
                  <a:xfrm>
                    <a:off x="1063" y="14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79" name="Freeform 148">
                    <a:extLst>
                      <a:ext uri="{FF2B5EF4-FFF2-40B4-BE49-F238E27FC236}">
                        <a16:creationId xmlns:a16="http://schemas.microsoft.com/office/drawing/2014/main" id="{FA6AE5EE-7FA2-C140-B445-E436598E7CAA}"/>
                      </a:ext>
                    </a:extLst>
                  </p:cNvPr>
                  <p:cNvSpPr>
                    <a:spLocks/>
                  </p:cNvSpPr>
                  <p:nvPr/>
                </p:nvSpPr>
                <p:spPr bwMode="auto">
                  <a:xfrm>
                    <a:off x="1057" y="14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0" name="Freeform 149">
                    <a:extLst>
                      <a:ext uri="{FF2B5EF4-FFF2-40B4-BE49-F238E27FC236}">
                        <a16:creationId xmlns:a16="http://schemas.microsoft.com/office/drawing/2014/main" id="{57AF6548-411A-8847-8B02-52F73A8EE5B4}"/>
                      </a:ext>
                    </a:extLst>
                  </p:cNvPr>
                  <p:cNvSpPr>
                    <a:spLocks/>
                  </p:cNvSpPr>
                  <p:nvPr/>
                </p:nvSpPr>
                <p:spPr bwMode="auto">
                  <a:xfrm>
                    <a:off x="1052" y="14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1" name="Freeform 150">
                    <a:extLst>
                      <a:ext uri="{FF2B5EF4-FFF2-40B4-BE49-F238E27FC236}">
                        <a16:creationId xmlns:a16="http://schemas.microsoft.com/office/drawing/2014/main" id="{0C846FF8-526C-D84D-8BBB-D0EA539ED40A}"/>
                      </a:ext>
                    </a:extLst>
                  </p:cNvPr>
                  <p:cNvSpPr>
                    <a:spLocks/>
                  </p:cNvSpPr>
                  <p:nvPr/>
                </p:nvSpPr>
                <p:spPr bwMode="auto">
                  <a:xfrm>
                    <a:off x="1046" y="14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2" name="Freeform 151">
                    <a:extLst>
                      <a:ext uri="{FF2B5EF4-FFF2-40B4-BE49-F238E27FC236}">
                        <a16:creationId xmlns:a16="http://schemas.microsoft.com/office/drawing/2014/main" id="{82491777-6AED-8945-9984-ED81B880E622}"/>
                      </a:ext>
                    </a:extLst>
                  </p:cNvPr>
                  <p:cNvSpPr>
                    <a:spLocks/>
                  </p:cNvSpPr>
                  <p:nvPr/>
                </p:nvSpPr>
                <p:spPr bwMode="auto">
                  <a:xfrm>
                    <a:off x="1040" y="1443"/>
                    <a:ext cx="6" cy="5"/>
                  </a:xfrm>
                  <a:custGeom>
                    <a:avLst/>
                    <a:gdLst>
                      <a:gd name="T0" fmla="*/ 3 w 6"/>
                      <a:gd name="T1" fmla="*/ 5 h 5"/>
                      <a:gd name="T2" fmla="*/ 6 w 6"/>
                      <a:gd name="T3" fmla="*/ 2 h 5"/>
                      <a:gd name="T4" fmla="*/ 4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4"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3" name="Freeform 152">
                    <a:extLst>
                      <a:ext uri="{FF2B5EF4-FFF2-40B4-BE49-F238E27FC236}">
                        <a16:creationId xmlns:a16="http://schemas.microsoft.com/office/drawing/2014/main" id="{276766E4-95C8-7A49-BAAC-C9FB6066EE03}"/>
                      </a:ext>
                    </a:extLst>
                  </p:cNvPr>
                  <p:cNvSpPr>
                    <a:spLocks/>
                  </p:cNvSpPr>
                  <p:nvPr/>
                </p:nvSpPr>
                <p:spPr bwMode="auto">
                  <a:xfrm>
                    <a:off x="1035" y="1436"/>
                    <a:ext cx="5" cy="7"/>
                  </a:xfrm>
                  <a:custGeom>
                    <a:avLst/>
                    <a:gdLst>
                      <a:gd name="T0" fmla="*/ 2 w 5"/>
                      <a:gd name="T1" fmla="*/ 7 h 7"/>
                      <a:gd name="T2" fmla="*/ 5 w 5"/>
                      <a:gd name="T3" fmla="*/ 4 h 7"/>
                      <a:gd name="T4" fmla="*/ 3 w 5"/>
                      <a:gd name="T5" fmla="*/ 0 h 7"/>
                      <a:gd name="T6" fmla="*/ 0 w 5"/>
                      <a:gd name="T7" fmla="*/ 4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4"/>
                        </a:lnTo>
                        <a:lnTo>
                          <a:pt x="3" y="0"/>
                        </a:lnTo>
                        <a:lnTo>
                          <a:pt x="0" y="4"/>
                        </a:lnTo>
                        <a:lnTo>
                          <a:pt x="2"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4" name="Freeform 153">
                    <a:extLst>
                      <a:ext uri="{FF2B5EF4-FFF2-40B4-BE49-F238E27FC236}">
                        <a16:creationId xmlns:a16="http://schemas.microsoft.com/office/drawing/2014/main" id="{CF14C088-60B5-FA4E-98ED-972AE42A39D5}"/>
                      </a:ext>
                    </a:extLst>
                  </p:cNvPr>
                  <p:cNvSpPr>
                    <a:spLocks/>
                  </p:cNvSpPr>
                  <p:nvPr/>
                </p:nvSpPr>
                <p:spPr bwMode="auto">
                  <a:xfrm>
                    <a:off x="1029" y="143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5" name="Freeform 154">
                    <a:extLst>
                      <a:ext uri="{FF2B5EF4-FFF2-40B4-BE49-F238E27FC236}">
                        <a16:creationId xmlns:a16="http://schemas.microsoft.com/office/drawing/2014/main" id="{A427CA64-5E22-CA41-8CF1-E04A1674E14E}"/>
                      </a:ext>
                    </a:extLst>
                  </p:cNvPr>
                  <p:cNvSpPr>
                    <a:spLocks/>
                  </p:cNvSpPr>
                  <p:nvPr/>
                </p:nvSpPr>
                <p:spPr bwMode="auto">
                  <a:xfrm>
                    <a:off x="1023" y="14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6" name="Freeform 155">
                    <a:extLst>
                      <a:ext uri="{FF2B5EF4-FFF2-40B4-BE49-F238E27FC236}">
                        <a16:creationId xmlns:a16="http://schemas.microsoft.com/office/drawing/2014/main" id="{0CCA74CC-D24E-9C4C-A26C-D4D105272B64}"/>
                      </a:ext>
                    </a:extLst>
                  </p:cNvPr>
                  <p:cNvSpPr>
                    <a:spLocks/>
                  </p:cNvSpPr>
                  <p:nvPr/>
                </p:nvSpPr>
                <p:spPr bwMode="auto">
                  <a:xfrm>
                    <a:off x="1017" y="141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7" name="Freeform 156">
                    <a:extLst>
                      <a:ext uri="{FF2B5EF4-FFF2-40B4-BE49-F238E27FC236}">
                        <a16:creationId xmlns:a16="http://schemas.microsoft.com/office/drawing/2014/main" id="{8A447CEF-87FC-7A42-AB1F-74AE56C40C38}"/>
                      </a:ext>
                    </a:extLst>
                  </p:cNvPr>
                  <p:cNvSpPr>
                    <a:spLocks/>
                  </p:cNvSpPr>
                  <p:nvPr/>
                </p:nvSpPr>
                <p:spPr bwMode="auto">
                  <a:xfrm>
                    <a:off x="1012" y="14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8" name="Freeform 157">
                    <a:extLst>
                      <a:ext uri="{FF2B5EF4-FFF2-40B4-BE49-F238E27FC236}">
                        <a16:creationId xmlns:a16="http://schemas.microsoft.com/office/drawing/2014/main" id="{C76FB2AC-2FDF-E847-9252-F666D48F26A6}"/>
                      </a:ext>
                    </a:extLst>
                  </p:cNvPr>
                  <p:cNvSpPr>
                    <a:spLocks/>
                  </p:cNvSpPr>
                  <p:nvPr/>
                </p:nvSpPr>
                <p:spPr bwMode="auto">
                  <a:xfrm>
                    <a:off x="1006" y="14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89" name="Freeform 158">
                    <a:extLst>
                      <a:ext uri="{FF2B5EF4-FFF2-40B4-BE49-F238E27FC236}">
                        <a16:creationId xmlns:a16="http://schemas.microsoft.com/office/drawing/2014/main" id="{F8DF42A5-3A8C-634C-A18C-A6BF86E69C94}"/>
                      </a:ext>
                    </a:extLst>
                  </p:cNvPr>
                  <p:cNvSpPr>
                    <a:spLocks/>
                  </p:cNvSpPr>
                  <p:nvPr/>
                </p:nvSpPr>
                <p:spPr bwMode="auto">
                  <a:xfrm>
                    <a:off x="1001" y="140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0" name="Freeform 159">
                    <a:extLst>
                      <a:ext uri="{FF2B5EF4-FFF2-40B4-BE49-F238E27FC236}">
                        <a16:creationId xmlns:a16="http://schemas.microsoft.com/office/drawing/2014/main" id="{7A3256A1-5791-D54D-96C0-194895A7D837}"/>
                      </a:ext>
                    </a:extLst>
                  </p:cNvPr>
                  <p:cNvSpPr>
                    <a:spLocks/>
                  </p:cNvSpPr>
                  <p:nvPr/>
                </p:nvSpPr>
                <p:spPr bwMode="auto">
                  <a:xfrm>
                    <a:off x="995" y="139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1" name="Freeform 160">
                    <a:extLst>
                      <a:ext uri="{FF2B5EF4-FFF2-40B4-BE49-F238E27FC236}">
                        <a16:creationId xmlns:a16="http://schemas.microsoft.com/office/drawing/2014/main" id="{E3E56902-1D0A-6D4A-99A2-E672EEF8DD39}"/>
                      </a:ext>
                    </a:extLst>
                  </p:cNvPr>
                  <p:cNvSpPr>
                    <a:spLocks/>
                  </p:cNvSpPr>
                  <p:nvPr/>
                </p:nvSpPr>
                <p:spPr bwMode="auto">
                  <a:xfrm>
                    <a:off x="989" y="1389"/>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2" name="Freeform 161">
                    <a:extLst>
                      <a:ext uri="{FF2B5EF4-FFF2-40B4-BE49-F238E27FC236}">
                        <a16:creationId xmlns:a16="http://schemas.microsoft.com/office/drawing/2014/main" id="{ED1043B7-0090-194F-9240-113DCFC97A40}"/>
                      </a:ext>
                    </a:extLst>
                  </p:cNvPr>
                  <p:cNvSpPr>
                    <a:spLocks/>
                  </p:cNvSpPr>
                  <p:nvPr/>
                </p:nvSpPr>
                <p:spPr bwMode="auto">
                  <a:xfrm>
                    <a:off x="983" y="1384"/>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3" name="Freeform 162">
                    <a:extLst>
                      <a:ext uri="{FF2B5EF4-FFF2-40B4-BE49-F238E27FC236}">
                        <a16:creationId xmlns:a16="http://schemas.microsoft.com/office/drawing/2014/main" id="{6879B8F4-32FD-E142-86D6-4F4B30703807}"/>
                      </a:ext>
                    </a:extLst>
                  </p:cNvPr>
                  <p:cNvSpPr>
                    <a:spLocks/>
                  </p:cNvSpPr>
                  <p:nvPr/>
                </p:nvSpPr>
                <p:spPr bwMode="auto">
                  <a:xfrm>
                    <a:off x="978" y="13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4" name="Freeform 163">
                    <a:extLst>
                      <a:ext uri="{FF2B5EF4-FFF2-40B4-BE49-F238E27FC236}">
                        <a16:creationId xmlns:a16="http://schemas.microsoft.com/office/drawing/2014/main" id="{832FB0DB-4EF0-904B-ABBD-8EE6A4B4C116}"/>
                      </a:ext>
                    </a:extLst>
                  </p:cNvPr>
                  <p:cNvSpPr>
                    <a:spLocks/>
                  </p:cNvSpPr>
                  <p:nvPr/>
                </p:nvSpPr>
                <p:spPr bwMode="auto">
                  <a:xfrm>
                    <a:off x="972" y="13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5" name="Freeform 164">
                    <a:extLst>
                      <a:ext uri="{FF2B5EF4-FFF2-40B4-BE49-F238E27FC236}">
                        <a16:creationId xmlns:a16="http://schemas.microsoft.com/office/drawing/2014/main" id="{5E25B32E-1E1D-374D-B5BF-594DD9A2F84E}"/>
                      </a:ext>
                    </a:extLst>
                  </p:cNvPr>
                  <p:cNvSpPr>
                    <a:spLocks/>
                  </p:cNvSpPr>
                  <p:nvPr/>
                </p:nvSpPr>
                <p:spPr bwMode="auto">
                  <a:xfrm>
                    <a:off x="966" y="1366"/>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6" name="Freeform 165">
                    <a:extLst>
                      <a:ext uri="{FF2B5EF4-FFF2-40B4-BE49-F238E27FC236}">
                        <a16:creationId xmlns:a16="http://schemas.microsoft.com/office/drawing/2014/main" id="{144C4BE3-8568-E54A-81BB-730C4CAA0AC3}"/>
                      </a:ext>
                    </a:extLst>
                  </p:cNvPr>
                  <p:cNvSpPr>
                    <a:spLocks/>
                  </p:cNvSpPr>
                  <p:nvPr/>
                </p:nvSpPr>
                <p:spPr bwMode="auto">
                  <a:xfrm>
                    <a:off x="961" y="1360"/>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7" name="Freeform 166">
                    <a:extLst>
                      <a:ext uri="{FF2B5EF4-FFF2-40B4-BE49-F238E27FC236}">
                        <a16:creationId xmlns:a16="http://schemas.microsoft.com/office/drawing/2014/main" id="{017BD857-A2EB-8C47-8133-84AF9CABC269}"/>
                      </a:ext>
                    </a:extLst>
                  </p:cNvPr>
                  <p:cNvSpPr>
                    <a:spLocks/>
                  </p:cNvSpPr>
                  <p:nvPr/>
                </p:nvSpPr>
                <p:spPr bwMode="auto">
                  <a:xfrm>
                    <a:off x="955" y="13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8" name="Freeform 167">
                    <a:extLst>
                      <a:ext uri="{FF2B5EF4-FFF2-40B4-BE49-F238E27FC236}">
                        <a16:creationId xmlns:a16="http://schemas.microsoft.com/office/drawing/2014/main" id="{0DC1E172-9209-E847-AC2A-625BE4E599EB}"/>
                      </a:ext>
                    </a:extLst>
                  </p:cNvPr>
                  <p:cNvSpPr>
                    <a:spLocks/>
                  </p:cNvSpPr>
                  <p:nvPr/>
                </p:nvSpPr>
                <p:spPr bwMode="auto">
                  <a:xfrm>
                    <a:off x="950" y="134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99" name="Freeform 168">
                    <a:extLst>
                      <a:ext uri="{FF2B5EF4-FFF2-40B4-BE49-F238E27FC236}">
                        <a16:creationId xmlns:a16="http://schemas.microsoft.com/office/drawing/2014/main" id="{F79C8834-5C87-364F-BAC7-EF271B867833}"/>
                      </a:ext>
                    </a:extLst>
                  </p:cNvPr>
                  <p:cNvSpPr>
                    <a:spLocks/>
                  </p:cNvSpPr>
                  <p:nvPr/>
                </p:nvSpPr>
                <p:spPr bwMode="auto">
                  <a:xfrm>
                    <a:off x="943" y="1342"/>
                    <a:ext cx="7" cy="7"/>
                  </a:xfrm>
                  <a:custGeom>
                    <a:avLst/>
                    <a:gdLst>
                      <a:gd name="T0" fmla="*/ 3 w 7"/>
                      <a:gd name="T1" fmla="*/ 7 h 7"/>
                      <a:gd name="T2" fmla="*/ 7 w 7"/>
                      <a:gd name="T3" fmla="*/ 3 h 7"/>
                      <a:gd name="T4" fmla="*/ 3 w 7"/>
                      <a:gd name="T5" fmla="*/ 0 h 7"/>
                      <a:gd name="T6" fmla="*/ 0 w 7"/>
                      <a:gd name="T7" fmla="*/ 3 h 7"/>
                      <a:gd name="T8" fmla="*/ 3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7"/>
                        </a:moveTo>
                        <a:lnTo>
                          <a:pt x="7"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0" name="Freeform 169">
                    <a:extLst>
                      <a:ext uri="{FF2B5EF4-FFF2-40B4-BE49-F238E27FC236}">
                        <a16:creationId xmlns:a16="http://schemas.microsoft.com/office/drawing/2014/main" id="{8F057575-DE62-A046-9ABC-300F84F2D6F8}"/>
                      </a:ext>
                    </a:extLst>
                  </p:cNvPr>
                  <p:cNvSpPr>
                    <a:spLocks/>
                  </p:cNvSpPr>
                  <p:nvPr/>
                </p:nvSpPr>
                <p:spPr bwMode="auto">
                  <a:xfrm>
                    <a:off x="938" y="133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1" name="Freeform 170">
                    <a:extLst>
                      <a:ext uri="{FF2B5EF4-FFF2-40B4-BE49-F238E27FC236}">
                        <a16:creationId xmlns:a16="http://schemas.microsoft.com/office/drawing/2014/main" id="{FC9F4060-120A-074D-AE1E-9A5F31F7A360}"/>
                      </a:ext>
                    </a:extLst>
                  </p:cNvPr>
                  <p:cNvSpPr>
                    <a:spLocks/>
                  </p:cNvSpPr>
                  <p:nvPr/>
                </p:nvSpPr>
                <p:spPr bwMode="auto">
                  <a:xfrm>
                    <a:off x="932" y="133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2" name="Freeform 171">
                    <a:extLst>
                      <a:ext uri="{FF2B5EF4-FFF2-40B4-BE49-F238E27FC236}">
                        <a16:creationId xmlns:a16="http://schemas.microsoft.com/office/drawing/2014/main" id="{3605015E-A435-904D-8885-DACB657173ED}"/>
                      </a:ext>
                    </a:extLst>
                  </p:cNvPr>
                  <p:cNvSpPr>
                    <a:spLocks/>
                  </p:cNvSpPr>
                  <p:nvPr/>
                </p:nvSpPr>
                <p:spPr bwMode="auto">
                  <a:xfrm>
                    <a:off x="927" y="13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3" name="Freeform 172">
                    <a:extLst>
                      <a:ext uri="{FF2B5EF4-FFF2-40B4-BE49-F238E27FC236}">
                        <a16:creationId xmlns:a16="http://schemas.microsoft.com/office/drawing/2014/main" id="{53111735-7098-BB45-B006-51712F959E8B}"/>
                      </a:ext>
                    </a:extLst>
                  </p:cNvPr>
                  <p:cNvSpPr>
                    <a:spLocks/>
                  </p:cNvSpPr>
                  <p:nvPr/>
                </p:nvSpPr>
                <p:spPr bwMode="auto">
                  <a:xfrm>
                    <a:off x="921" y="1319"/>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04" name="Freeform 173">
                    <a:extLst>
                      <a:ext uri="{FF2B5EF4-FFF2-40B4-BE49-F238E27FC236}">
                        <a16:creationId xmlns:a16="http://schemas.microsoft.com/office/drawing/2014/main" id="{16F82DDB-BAF6-C74B-AA33-0E5E681AB50E}"/>
                      </a:ext>
                    </a:extLst>
                  </p:cNvPr>
                  <p:cNvSpPr>
                    <a:spLocks/>
                  </p:cNvSpPr>
                  <p:nvPr/>
                </p:nvSpPr>
                <p:spPr bwMode="auto">
                  <a:xfrm>
                    <a:off x="915" y="13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grpSp>
          <p:nvGrpSpPr>
            <p:cNvPr id="18" name="Group 174">
              <a:extLst>
                <a:ext uri="{FF2B5EF4-FFF2-40B4-BE49-F238E27FC236}">
                  <a16:creationId xmlns:a16="http://schemas.microsoft.com/office/drawing/2014/main" id="{80533246-9E61-024D-A2EB-83988714A074}"/>
                </a:ext>
              </a:extLst>
            </p:cNvPr>
            <p:cNvGrpSpPr>
              <a:grpSpLocks/>
            </p:cNvGrpSpPr>
            <p:nvPr/>
          </p:nvGrpSpPr>
          <p:grpSpPr bwMode="auto">
            <a:xfrm>
              <a:off x="748" y="1933"/>
              <a:ext cx="530" cy="526"/>
              <a:chOff x="748" y="1933"/>
              <a:chExt cx="530" cy="526"/>
            </a:xfrm>
          </p:grpSpPr>
          <p:grpSp>
            <p:nvGrpSpPr>
              <p:cNvPr id="859" name="Group 175">
                <a:extLst>
                  <a:ext uri="{FF2B5EF4-FFF2-40B4-BE49-F238E27FC236}">
                    <a16:creationId xmlns:a16="http://schemas.microsoft.com/office/drawing/2014/main" id="{4784B168-8018-C940-9043-DE0B54C5E2A8}"/>
                  </a:ext>
                </a:extLst>
              </p:cNvPr>
              <p:cNvGrpSpPr>
                <a:grpSpLocks/>
              </p:cNvGrpSpPr>
              <p:nvPr/>
            </p:nvGrpSpPr>
            <p:grpSpPr bwMode="auto">
              <a:xfrm>
                <a:off x="748" y="1933"/>
                <a:ext cx="530" cy="526"/>
                <a:chOff x="748" y="1933"/>
                <a:chExt cx="530" cy="526"/>
              </a:xfrm>
            </p:grpSpPr>
            <p:sp>
              <p:nvSpPr>
                <p:cNvPr id="925" name="Oval 176">
                  <a:extLst>
                    <a:ext uri="{FF2B5EF4-FFF2-40B4-BE49-F238E27FC236}">
                      <a16:creationId xmlns:a16="http://schemas.microsoft.com/office/drawing/2014/main" id="{3D2B35D8-9BB6-7844-B7B6-A03C2775BD0B}"/>
                    </a:ext>
                  </a:extLst>
                </p:cNvPr>
                <p:cNvSpPr>
                  <a:spLocks noChangeArrowheads="1"/>
                </p:cNvSpPr>
                <p:nvPr/>
              </p:nvSpPr>
              <p:spPr bwMode="auto">
                <a:xfrm>
                  <a:off x="760" y="2382"/>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6" name="Oval 177">
                  <a:extLst>
                    <a:ext uri="{FF2B5EF4-FFF2-40B4-BE49-F238E27FC236}">
                      <a16:creationId xmlns:a16="http://schemas.microsoft.com/office/drawing/2014/main" id="{DC77660C-01D6-9847-BEA2-1D4977BF6875}"/>
                    </a:ext>
                  </a:extLst>
                </p:cNvPr>
                <p:cNvSpPr>
                  <a:spLocks noChangeArrowheads="1"/>
                </p:cNvSpPr>
                <p:nvPr/>
              </p:nvSpPr>
              <p:spPr bwMode="auto">
                <a:xfrm>
                  <a:off x="748" y="2370"/>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7" name="Oval 178">
                  <a:extLst>
                    <a:ext uri="{FF2B5EF4-FFF2-40B4-BE49-F238E27FC236}">
                      <a16:creationId xmlns:a16="http://schemas.microsoft.com/office/drawing/2014/main" id="{21700622-6E14-4645-AD2C-D334C438694B}"/>
                    </a:ext>
                  </a:extLst>
                </p:cNvPr>
                <p:cNvSpPr>
                  <a:spLocks noChangeArrowheads="1"/>
                </p:cNvSpPr>
                <p:nvPr/>
              </p:nvSpPr>
              <p:spPr bwMode="auto">
                <a:xfrm>
                  <a:off x="1090" y="2057"/>
                  <a:ext cx="64"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8" name="Oval 179">
                  <a:extLst>
                    <a:ext uri="{FF2B5EF4-FFF2-40B4-BE49-F238E27FC236}">
                      <a16:creationId xmlns:a16="http://schemas.microsoft.com/office/drawing/2014/main" id="{1F350901-8BBD-2D48-9917-03D5DE4BA08F}"/>
                    </a:ext>
                  </a:extLst>
                </p:cNvPr>
                <p:cNvSpPr>
                  <a:spLocks noChangeArrowheads="1"/>
                </p:cNvSpPr>
                <p:nvPr/>
              </p:nvSpPr>
              <p:spPr bwMode="auto">
                <a:xfrm>
                  <a:off x="1077" y="2045"/>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29" name="Oval 180">
                  <a:extLst>
                    <a:ext uri="{FF2B5EF4-FFF2-40B4-BE49-F238E27FC236}">
                      <a16:creationId xmlns:a16="http://schemas.microsoft.com/office/drawing/2014/main" id="{A05F4C07-D8AA-284A-A2BF-7C625C3F1734}"/>
                    </a:ext>
                  </a:extLst>
                </p:cNvPr>
                <p:cNvSpPr>
                  <a:spLocks noChangeArrowheads="1"/>
                </p:cNvSpPr>
                <p:nvPr/>
              </p:nvSpPr>
              <p:spPr bwMode="auto">
                <a:xfrm>
                  <a:off x="1200" y="2273"/>
                  <a:ext cx="65" cy="64"/>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0" name="Oval 181">
                  <a:extLst>
                    <a:ext uri="{FF2B5EF4-FFF2-40B4-BE49-F238E27FC236}">
                      <a16:creationId xmlns:a16="http://schemas.microsoft.com/office/drawing/2014/main" id="{FA0565A8-8293-F146-8953-F40A1F2F1ECB}"/>
                    </a:ext>
                  </a:extLst>
                </p:cNvPr>
                <p:cNvSpPr>
                  <a:spLocks noChangeArrowheads="1"/>
                </p:cNvSpPr>
                <p:nvPr/>
              </p:nvSpPr>
              <p:spPr bwMode="auto">
                <a:xfrm>
                  <a:off x="1188" y="2261"/>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1" name="Oval 182">
                  <a:extLst>
                    <a:ext uri="{FF2B5EF4-FFF2-40B4-BE49-F238E27FC236}">
                      <a16:creationId xmlns:a16="http://schemas.microsoft.com/office/drawing/2014/main" id="{35CCF0DF-7339-3443-A0E4-74C24521AF7A}"/>
                    </a:ext>
                  </a:extLst>
                </p:cNvPr>
                <p:cNvSpPr>
                  <a:spLocks noChangeArrowheads="1"/>
                </p:cNvSpPr>
                <p:nvPr/>
              </p:nvSpPr>
              <p:spPr bwMode="auto">
                <a:xfrm>
                  <a:off x="873" y="1945"/>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2" name="Oval 183">
                  <a:extLst>
                    <a:ext uri="{FF2B5EF4-FFF2-40B4-BE49-F238E27FC236}">
                      <a16:creationId xmlns:a16="http://schemas.microsoft.com/office/drawing/2014/main" id="{AE23894D-B8B5-1745-9E9B-6784BF3E10BE}"/>
                    </a:ext>
                  </a:extLst>
                </p:cNvPr>
                <p:cNvSpPr>
                  <a:spLocks noChangeArrowheads="1"/>
                </p:cNvSpPr>
                <p:nvPr/>
              </p:nvSpPr>
              <p:spPr bwMode="auto">
                <a:xfrm>
                  <a:off x="861" y="1933"/>
                  <a:ext cx="90" cy="90"/>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3" name="Freeform 184">
                  <a:extLst>
                    <a:ext uri="{FF2B5EF4-FFF2-40B4-BE49-F238E27FC236}">
                      <a16:creationId xmlns:a16="http://schemas.microsoft.com/office/drawing/2014/main" id="{0148AF01-FD60-444F-8AE4-F57DC3D3E751}"/>
                    </a:ext>
                  </a:extLst>
                </p:cNvPr>
                <p:cNvSpPr>
                  <a:spLocks/>
                </p:cNvSpPr>
                <p:nvPr/>
              </p:nvSpPr>
              <p:spPr bwMode="auto">
                <a:xfrm>
                  <a:off x="1016" y="2187"/>
                  <a:ext cx="178" cy="96"/>
                </a:xfrm>
                <a:custGeom>
                  <a:avLst/>
                  <a:gdLst>
                    <a:gd name="T0" fmla="*/ 3 w 178"/>
                    <a:gd name="T1" fmla="*/ 0 h 96"/>
                    <a:gd name="T2" fmla="*/ 0 w 178"/>
                    <a:gd name="T3" fmla="*/ 6 h 96"/>
                    <a:gd name="T4" fmla="*/ 175 w 178"/>
                    <a:gd name="T5" fmla="*/ 96 h 96"/>
                    <a:gd name="T6" fmla="*/ 178 w 178"/>
                    <a:gd name="T7" fmla="*/ 90 h 96"/>
                    <a:gd name="T8" fmla="*/ 3 w 178"/>
                    <a:gd name="T9" fmla="*/ 0 h 96"/>
                    <a:gd name="T10" fmla="*/ 0 60000 65536"/>
                    <a:gd name="T11" fmla="*/ 0 60000 65536"/>
                    <a:gd name="T12" fmla="*/ 0 60000 65536"/>
                    <a:gd name="T13" fmla="*/ 0 60000 65536"/>
                    <a:gd name="T14" fmla="*/ 0 60000 65536"/>
                    <a:gd name="T15" fmla="*/ 0 w 178"/>
                    <a:gd name="T16" fmla="*/ 0 h 96"/>
                    <a:gd name="T17" fmla="*/ 178 w 178"/>
                    <a:gd name="T18" fmla="*/ 96 h 96"/>
                  </a:gdLst>
                  <a:ahLst/>
                  <a:cxnLst>
                    <a:cxn ang="T10">
                      <a:pos x="T0" y="T1"/>
                    </a:cxn>
                    <a:cxn ang="T11">
                      <a:pos x="T2" y="T3"/>
                    </a:cxn>
                    <a:cxn ang="T12">
                      <a:pos x="T4" y="T5"/>
                    </a:cxn>
                    <a:cxn ang="T13">
                      <a:pos x="T6" y="T7"/>
                    </a:cxn>
                    <a:cxn ang="T14">
                      <a:pos x="T8" y="T9"/>
                    </a:cxn>
                  </a:cxnLst>
                  <a:rect l="T15" t="T16" r="T17" b="T18"/>
                  <a:pathLst>
                    <a:path w="178" h="96">
                      <a:moveTo>
                        <a:pt x="3" y="0"/>
                      </a:moveTo>
                      <a:lnTo>
                        <a:pt x="0" y="6"/>
                      </a:lnTo>
                      <a:lnTo>
                        <a:pt x="175" y="96"/>
                      </a:lnTo>
                      <a:lnTo>
                        <a:pt x="178" y="90"/>
                      </a:lnTo>
                      <a:lnTo>
                        <a:pt x="3" y="0"/>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4" name="Freeform 185">
                  <a:extLst>
                    <a:ext uri="{FF2B5EF4-FFF2-40B4-BE49-F238E27FC236}">
                      <a16:creationId xmlns:a16="http://schemas.microsoft.com/office/drawing/2014/main" id="{C18914FB-55D3-1143-827E-1810D88C1402}"/>
                    </a:ext>
                  </a:extLst>
                </p:cNvPr>
                <p:cNvSpPr>
                  <a:spLocks/>
                </p:cNvSpPr>
                <p:nvPr/>
              </p:nvSpPr>
              <p:spPr bwMode="auto">
                <a:xfrm>
                  <a:off x="1011" y="2119"/>
                  <a:ext cx="77" cy="73"/>
                </a:xfrm>
                <a:custGeom>
                  <a:avLst/>
                  <a:gdLst>
                    <a:gd name="T0" fmla="*/ 77 w 77"/>
                    <a:gd name="T1" fmla="*/ 5 h 73"/>
                    <a:gd name="T2" fmla="*/ 72 w 77"/>
                    <a:gd name="T3" fmla="*/ 0 h 73"/>
                    <a:gd name="T4" fmla="*/ 0 w 77"/>
                    <a:gd name="T5" fmla="*/ 69 h 73"/>
                    <a:gd name="T6" fmla="*/ 4 w 77"/>
                    <a:gd name="T7" fmla="*/ 73 h 73"/>
                    <a:gd name="T8" fmla="*/ 77 w 77"/>
                    <a:gd name="T9" fmla="*/ 5 h 73"/>
                    <a:gd name="T10" fmla="*/ 0 60000 65536"/>
                    <a:gd name="T11" fmla="*/ 0 60000 65536"/>
                    <a:gd name="T12" fmla="*/ 0 60000 65536"/>
                    <a:gd name="T13" fmla="*/ 0 60000 65536"/>
                    <a:gd name="T14" fmla="*/ 0 60000 65536"/>
                    <a:gd name="T15" fmla="*/ 0 w 77"/>
                    <a:gd name="T16" fmla="*/ 0 h 73"/>
                    <a:gd name="T17" fmla="*/ 77 w 77"/>
                    <a:gd name="T18" fmla="*/ 73 h 73"/>
                  </a:gdLst>
                  <a:ahLst/>
                  <a:cxnLst>
                    <a:cxn ang="T10">
                      <a:pos x="T0" y="T1"/>
                    </a:cxn>
                    <a:cxn ang="T11">
                      <a:pos x="T2" y="T3"/>
                    </a:cxn>
                    <a:cxn ang="T12">
                      <a:pos x="T4" y="T5"/>
                    </a:cxn>
                    <a:cxn ang="T13">
                      <a:pos x="T6" y="T7"/>
                    </a:cxn>
                    <a:cxn ang="T14">
                      <a:pos x="T8" y="T9"/>
                    </a:cxn>
                  </a:cxnLst>
                  <a:rect l="T15" t="T16" r="T17" b="T18"/>
                  <a:pathLst>
                    <a:path w="77" h="73">
                      <a:moveTo>
                        <a:pt x="77" y="5"/>
                      </a:moveTo>
                      <a:lnTo>
                        <a:pt x="72" y="0"/>
                      </a:lnTo>
                      <a:lnTo>
                        <a:pt x="0" y="69"/>
                      </a:lnTo>
                      <a:lnTo>
                        <a:pt x="4" y="73"/>
                      </a:lnTo>
                      <a:lnTo>
                        <a:pt x="77" y="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5" name="Oval 186">
                  <a:extLst>
                    <a:ext uri="{FF2B5EF4-FFF2-40B4-BE49-F238E27FC236}">
                      <a16:creationId xmlns:a16="http://schemas.microsoft.com/office/drawing/2014/main" id="{8DB88F85-2145-8442-A227-0F865F67DB3F}"/>
                    </a:ext>
                  </a:extLst>
                </p:cNvPr>
                <p:cNvSpPr>
                  <a:spLocks noChangeArrowheads="1"/>
                </p:cNvSpPr>
                <p:nvPr/>
              </p:nvSpPr>
              <p:spPr bwMode="auto">
                <a:xfrm>
                  <a:off x="978" y="2157"/>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6" name="Oval 187">
                  <a:extLst>
                    <a:ext uri="{FF2B5EF4-FFF2-40B4-BE49-F238E27FC236}">
                      <a16:creationId xmlns:a16="http://schemas.microsoft.com/office/drawing/2014/main" id="{AC849F19-BCDE-9D43-9587-2DB86DB333D3}"/>
                    </a:ext>
                  </a:extLst>
                </p:cNvPr>
                <p:cNvSpPr>
                  <a:spLocks noChangeArrowheads="1"/>
                </p:cNvSpPr>
                <p:nvPr/>
              </p:nvSpPr>
              <p:spPr bwMode="auto">
                <a:xfrm>
                  <a:off x="966" y="2145"/>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937" name="Freeform 188">
                  <a:extLst>
                    <a:ext uri="{FF2B5EF4-FFF2-40B4-BE49-F238E27FC236}">
                      <a16:creationId xmlns:a16="http://schemas.microsoft.com/office/drawing/2014/main" id="{D200C59E-318A-F44A-A8BF-181390B49033}"/>
                    </a:ext>
                  </a:extLst>
                </p:cNvPr>
                <p:cNvSpPr>
                  <a:spLocks/>
                </p:cNvSpPr>
                <p:nvPr/>
              </p:nvSpPr>
              <p:spPr bwMode="auto">
                <a:xfrm>
                  <a:off x="903" y="1983"/>
                  <a:ext cx="99" cy="165"/>
                </a:xfrm>
                <a:custGeom>
                  <a:avLst/>
                  <a:gdLst>
                    <a:gd name="T0" fmla="*/ 94 w 99"/>
                    <a:gd name="T1" fmla="*/ 165 h 165"/>
                    <a:gd name="T2" fmla="*/ 99 w 99"/>
                    <a:gd name="T3" fmla="*/ 162 h 165"/>
                    <a:gd name="T4" fmla="*/ 5 w 99"/>
                    <a:gd name="T5" fmla="*/ 0 h 165"/>
                    <a:gd name="T6" fmla="*/ 0 w 99"/>
                    <a:gd name="T7" fmla="*/ 3 h 165"/>
                    <a:gd name="T8" fmla="*/ 94 w 99"/>
                    <a:gd name="T9" fmla="*/ 165 h 165"/>
                    <a:gd name="T10" fmla="*/ 0 60000 65536"/>
                    <a:gd name="T11" fmla="*/ 0 60000 65536"/>
                    <a:gd name="T12" fmla="*/ 0 60000 65536"/>
                    <a:gd name="T13" fmla="*/ 0 60000 65536"/>
                    <a:gd name="T14" fmla="*/ 0 60000 65536"/>
                    <a:gd name="T15" fmla="*/ 0 w 99"/>
                    <a:gd name="T16" fmla="*/ 0 h 165"/>
                    <a:gd name="T17" fmla="*/ 99 w 99"/>
                    <a:gd name="T18" fmla="*/ 165 h 165"/>
                  </a:gdLst>
                  <a:ahLst/>
                  <a:cxnLst>
                    <a:cxn ang="T10">
                      <a:pos x="T0" y="T1"/>
                    </a:cxn>
                    <a:cxn ang="T11">
                      <a:pos x="T2" y="T3"/>
                    </a:cxn>
                    <a:cxn ang="T12">
                      <a:pos x="T4" y="T5"/>
                    </a:cxn>
                    <a:cxn ang="T13">
                      <a:pos x="T6" y="T7"/>
                    </a:cxn>
                    <a:cxn ang="T14">
                      <a:pos x="T8" y="T9"/>
                    </a:cxn>
                  </a:cxnLst>
                  <a:rect l="T15" t="T16" r="T17" b="T18"/>
                  <a:pathLst>
                    <a:path w="99" h="165">
                      <a:moveTo>
                        <a:pt x="94" y="165"/>
                      </a:moveTo>
                      <a:lnTo>
                        <a:pt x="99" y="162"/>
                      </a:lnTo>
                      <a:lnTo>
                        <a:pt x="5" y="0"/>
                      </a:lnTo>
                      <a:lnTo>
                        <a:pt x="0" y="3"/>
                      </a:lnTo>
                      <a:lnTo>
                        <a:pt x="94" y="16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38" name="Freeform 189">
                  <a:extLst>
                    <a:ext uri="{FF2B5EF4-FFF2-40B4-BE49-F238E27FC236}">
                      <a16:creationId xmlns:a16="http://schemas.microsoft.com/office/drawing/2014/main" id="{D2FC6F99-6138-AB42-8496-9BCDA2AAAE70}"/>
                    </a:ext>
                  </a:extLst>
                </p:cNvPr>
                <p:cNvSpPr>
                  <a:spLocks/>
                </p:cNvSpPr>
                <p:nvPr/>
              </p:nvSpPr>
              <p:spPr bwMode="auto">
                <a:xfrm>
                  <a:off x="824" y="2224"/>
                  <a:ext cx="165" cy="159"/>
                </a:xfrm>
                <a:custGeom>
                  <a:avLst/>
                  <a:gdLst>
                    <a:gd name="T0" fmla="*/ 0 w 165"/>
                    <a:gd name="T1" fmla="*/ 154 h 159"/>
                    <a:gd name="T2" fmla="*/ 4 w 165"/>
                    <a:gd name="T3" fmla="*/ 159 h 159"/>
                    <a:gd name="T4" fmla="*/ 165 w 165"/>
                    <a:gd name="T5" fmla="*/ 5 h 159"/>
                    <a:gd name="T6" fmla="*/ 161 w 165"/>
                    <a:gd name="T7" fmla="*/ 0 h 159"/>
                    <a:gd name="T8" fmla="*/ 0 w 165"/>
                    <a:gd name="T9" fmla="*/ 154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4"/>
                      </a:moveTo>
                      <a:lnTo>
                        <a:pt x="4" y="159"/>
                      </a:lnTo>
                      <a:lnTo>
                        <a:pt x="165" y="5"/>
                      </a:lnTo>
                      <a:lnTo>
                        <a:pt x="161" y="0"/>
                      </a:lnTo>
                      <a:lnTo>
                        <a:pt x="0" y="154"/>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860" name="Group 190">
                <a:extLst>
                  <a:ext uri="{FF2B5EF4-FFF2-40B4-BE49-F238E27FC236}">
                    <a16:creationId xmlns:a16="http://schemas.microsoft.com/office/drawing/2014/main" id="{95F58D91-2B54-8D41-A7BD-3709EB8DF2D1}"/>
                  </a:ext>
                </a:extLst>
              </p:cNvPr>
              <p:cNvGrpSpPr>
                <a:grpSpLocks/>
              </p:cNvGrpSpPr>
              <p:nvPr/>
            </p:nvGrpSpPr>
            <p:grpSpPr bwMode="auto">
              <a:xfrm>
                <a:off x="789" y="1964"/>
                <a:ext cx="448" cy="450"/>
                <a:chOff x="789" y="1964"/>
                <a:chExt cx="448" cy="450"/>
              </a:xfrm>
            </p:grpSpPr>
            <p:sp>
              <p:nvSpPr>
                <p:cNvPr id="861" name="Freeform 191">
                  <a:extLst>
                    <a:ext uri="{FF2B5EF4-FFF2-40B4-BE49-F238E27FC236}">
                      <a16:creationId xmlns:a16="http://schemas.microsoft.com/office/drawing/2014/main" id="{028CE2BE-8A8C-1E4A-BFE4-0C3F5A93AD5E}"/>
                    </a:ext>
                  </a:extLst>
                </p:cNvPr>
                <p:cNvSpPr>
                  <a:spLocks/>
                </p:cNvSpPr>
                <p:nvPr/>
              </p:nvSpPr>
              <p:spPr bwMode="auto">
                <a:xfrm>
                  <a:off x="902" y="1965"/>
                  <a:ext cx="221" cy="126"/>
                </a:xfrm>
                <a:custGeom>
                  <a:avLst/>
                  <a:gdLst>
                    <a:gd name="T0" fmla="*/ 3 w 221"/>
                    <a:gd name="T1" fmla="*/ 0 h 126"/>
                    <a:gd name="T2" fmla="*/ 0 w 221"/>
                    <a:gd name="T3" fmla="*/ 4 h 126"/>
                    <a:gd name="T4" fmla="*/ 219 w 221"/>
                    <a:gd name="T5" fmla="*/ 126 h 126"/>
                    <a:gd name="T6" fmla="*/ 221 w 221"/>
                    <a:gd name="T7" fmla="*/ 122 h 126"/>
                    <a:gd name="T8" fmla="*/ 3 w 221"/>
                    <a:gd name="T9" fmla="*/ 0 h 126"/>
                    <a:gd name="T10" fmla="*/ 0 60000 65536"/>
                    <a:gd name="T11" fmla="*/ 0 60000 65536"/>
                    <a:gd name="T12" fmla="*/ 0 60000 65536"/>
                    <a:gd name="T13" fmla="*/ 0 60000 65536"/>
                    <a:gd name="T14" fmla="*/ 0 60000 65536"/>
                    <a:gd name="T15" fmla="*/ 0 w 221"/>
                    <a:gd name="T16" fmla="*/ 0 h 126"/>
                    <a:gd name="T17" fmla="*/ 221 w 221"/>
                    <a:gd name="T18" fmla="*/ 126 h 126"/>
                  </a:gdLst>
                  <a:ahLst/>
                  <a:cxnLst>
                    <a:cxn ang="T10">
                      <a:pos x="T0" y="T1"/>
                    </a:cxn>
                    <a:cxn ang="T11">
                      <a:pos x="T2" y="T3"/>
                    </a:cxn>
                    <a:cxn ang="T12">
                      <a:pos x="T4" y="T5"/>
                    </a:cxn>
                    <a:cxn ang="T13">
                      <a:pos x="T6" y="T7"/>
                    </a:cxn>
                    <a:cxn ang="T14">
                      <a:pos x="T8" y="T9"/>
                    </a:cxn>
                  </a:cxnLst>
                  <a:rect l="T15" t="T16" r="T17" b="T18"/>
                  <a:pathLst>
                    <a:path w="221" h="126">
                      <a:moveTo>
                        <a:pt x="3" y="0"/>
                      </a:moveTo>
                      <a:lnTo>
                        <a:pt x="0" y="4"/>
                      </a:lnTo>
                      <a:lnTo>
                        <a:pt x="219" y="126"/>
                      </a:lnTo>
                      <a:lnTo>
                        <a:pt x="221" y="122"/>
                      </a:lnTo>
                      <a:lnTo>
                        <a:pt x="3"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2" name="Freeform 192">
                  <a:extLst>
                    <a:ext uri="{FF2B5EF4-FFF2-40B4-BE49-F238E27FC236}">
                      <a16:creationId xmlns:a16="http://schemas.microsoft.com/office/drawing/2014/main" id="{F5EDA4A3-7033-4845-825A-E3F39D659188}"/>
                    </a:ext>
                  </a:extLst>
                </p:cNvPr>
                <p:cNvSpPr>
                  <a:spLocks/>
                </p:cNvSpPr>
                <p:nvPr/>
              </p:nvSpPr>
              <p:spPr bwMode="auto">
                <a:xfrm>
                  <a:off x="789" y="2087"/>
                  <a:ext cx="334" cy="326"/>
                </a:xfrm>
                <a:custGeom>
                  <a:avLst/>
                  <a:gdLst>
                    <a:gd name="T0" fmla="*/ 334 w 334"/>
                    <a:gd name="T1" fmla="*/ 4 h 326"/>
                    <a:gd name="T2" fmla="*/ 331 w 334"/>
                    <a:gd name="T3" fmla="*/ 0 h 326"/>
                    <a:gd name="T4" fmla="*/ 0 w 334"/>
                    <a:gd name="T5" fmla="*/ 323 h 326"/>
                    <a:gd name="T6" fmla="*/ 3 w 334"/>
                    <a:gd name="T7" fmla="*/ 326 h 326"/>
                    <a:gd name="T8" fmla="*/ 334 w 334"/>
                    <a:gd name="T9" fmla="*/ 4 h 326"/>
                    <a:gd name="T10" fmla="*/ 0 60000 65536"/>
                    <a:gd name="T11" fmla="*/ 0 60000 65536"/>
                    <a:gd name="T12" fmla="*/ 0 60000 65536"/>
                    <a:gd name="T13" fmla="*/ 0 60000 65536"/>
                    <a:gd name="T14" fmla="*/ 0 60000 65536"/>
                    <a:gd name="T15" fmla="*/ 0 w 334"/>
                    <a:gd name="T16" fmla="*/ 0 h 326"/>
                    <a:gd name="T17" fmla="*/ 334 w 334"/>
                    <a:gd name="T18" fmla="*/ 326 h 326"/>
                  </a:gdLst>
                  <a:ahLst/>
                  <a:cxnLst>
                    <a:cxn ang="T10">
                      <a:pos x="T0" y="T1"/>
                    </a:cxn>
                    <a:cxn ang="T11">
                      <a:pos x="T2" y="T3"/>
                    </a:cxn>
                    <a:cxn ang="T12">
                      <a:pos x="T4" y="T5"/>
                    </a:cxn>
                    <a:cxn ang="T13">
                      <a:pos x="T6" y="T7"/>
                    </a:cxn>
                    <a:cxn ang="T14">
                      <a:pos x="T8" y="T9"/>
                    </a:cxn>
                  </a:cxnLst>
                  <a:rect l="T15" t="T16" r="T17" b="T18"/>
                  <a:pathLst>
                    <a:path w="334" h="326">
                      <a:moveTo>
                        <a:pt x="334" y="4"/>
                      </a:moveTo>
                      <a:lnTo>
                        <a:pt x="331" y="0"/>
                      </a:lnTo>
                      <a:lnTo>
                        <a:pt x="0" y="323"/>
                      </a:lnTo>
                      <a:lnTo>
                        <a:pt x="3" y="326"/>
                      </a:lnTo>
                      <a:lnTo>
                        <a:pt x="334" y="4"/>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3" name="Freeform 193">
                  <a:extLst>
                    <a:ext uri="{FF2B5EF4-FFF2-40B4-BE49-F238E27FC236}">
                      <a16:creationId xmlns:a16="http://schemas.microsoft.com/office/drawing/2014/main" id="{11E6F365-6C23-3F4E-B31C-ABEC426D07BD}"/>
                    </a:ext>
                  </a:extLst>
                </p:cNvPr>
                <p:cNvSpPr>
                  <a:spLocks/>
                </p:cNvSpPr>
                <p:nvPr/>
              </p:nvSpPr>
              <p:spPr bwMode="auto">
                <a:xfrm>
                  <a:off x="790" y="2304"/>
                  <a:ext cx="444" cy="110"/>
                </a:xfrm>
                <a:custGeom>
                  <a:avLst/>
                  <a:gdLst>
                    <a:gd name="T0" fmla="*/ 0 w 444"/>
                    <a:gd name="T1" fmla="*/ 106 h 110"/>
                    <a:gd name="T2" fmla="*/ 1 w 444"/>
                    <a:gd name="T3" fmla="*/ 110 h 110"/>
                    <a:gd name="T4" fmla="*/ 444 w 444"/>
                    <a:gd name="T5" fmla="*/ 3 h 110"/>
                    <a:gd name="T6" fmla="*/ 443 w 444"/>
                    <a:gd name="T7" fmla="*/ 0 h 110"/>
                    <a:gd name="T8" fmla="*/ 0 w 444"/>
                    <a:gd name="T9" fmla="*/ 106 h 110"/>
                    <a:gd name="T10" fmla="*/ 0 60000 65536"/>
                    <a:gd name="T11" fmla="*/ 0 60000 65536"/>
                    <a:gd name="T12" fmla="*/ 0 60000 65536"/>
                    <a:gd name="T13" fmla="*/ 0 60000 65536"/>
                    <a:gd name="T14" fmla="*/ 0 60000 65536"/>
                    <a:gd name="T15" fmla="*/ 0 w 444"/>
                    <a:gd name="T16" fmla="*/ 0 h 110"/>
                    <a:gd name="T17" fmla="*/ 444 w 444"/>
                    <a:gd name="T18" fmla="*/ 110 h 110"/>
                  </a:gdLst>
                  <a:ahLst/>
                  <a:cxnLst>
                    <a:cxn ang="T10">
                      <a:pos x="T0" y="T1"/>
                    </a:cxn>
                    <a:cxn ang="T11">
                      <a:pos x="T2" y="T3"/>
                    </a:cxn>
                    <a:cxn ang="T12">
                      <a:pos x="T4" y="T5"/>
                    </a:cxn>
                    <a:cxn ang="T13">
                      <a:pos x="T6" y="T7"/>
                    </a:cxn>
                    <a:cxn ang="T14">
                      <a:pos x="T8" y="T9"/>
                    </a:cxn>
                  </a:cxnLst>
                  <a:rect l="T15" t="T16" r="T17" b="T18"/>
                  <a:pathLst>
                    <a:path w="444" h="110">
                      <a:moveTo>
                        <a:pt x="0" y="106"/>
                      </a:moveTo>
                      <a:lnTo>
                        <a:pt x="1" y="110"/>
                      </a:lnTo>
                      <a:lnTo>
                        <a:pt x="444" y="3"/>
                      </a:lnTo>
                      <a:lnTo>
                        <a:pt x="443" y="0"/>
                      </a:lnTo>
                      <a:lnTo>
                        <a:pt x="0" y="10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4" name="Freeform 194">
                  <a:extLst>
                    <a:ext uri="{FF2B5EF4-FFF2-40B4-BE49-F238E27FC236}">
                      <a16:creationId xmlns:a16="http://schemas.microsoft.com/office/drawing/2014/main" id="{4BD774A4-BF13-AE4F-B231-3F97924B0011}"/>
                    </a:ext>
                  </a:extLst>
                </p:cNvPr>
                <p:cNvSpPr>
                  <a:spLocks/>
                </p:cNvSpPr>
                <p:nvPr/>
              </p:nvSpPr>
              <p:spPr bwMode="auto">
                <a:xfrm>
                  <a:off x="1118" y="2088"/>
                  <a:ext cx="117" cy="218"/>
                </a:xfrm>
                <a:custGeom>
                  <a:avLst/>
                  <a:gdLst>
                    <a:gd name="T0" fmla="*/ 4 w 117"/>
                    <a:gd name="T1" fmla="*/ 0 h 218"/>
                    <a:gd name="T2" fmla="*/ 0 w 117"/>
                    <a:gd name="T3" fmla="*/ 2 h 218"/>
                    <a:gd name="T4" fmla="*/ 114 w 117"/>
                    <a:gd name="T5" fmla="*/ 218 h 218"/>
                    <a:gd name="T6" fmla="*/ 117 w 117"/>
                    <a:gd name="T7" fmla="*/ 216 h 218"/>
                    <a:gd name="T8" fmla="*/ 4 w 117"/>
                    <a:gd name="T9" fmla="*/ 0 h 218"/>
                    <a:gd name="T10" fmla="*/ 0 60000 65536"/>
                    <a:gd name="T11" fmla="*/ 0 60000 65536"/>
                    <a:gd name="T12" fmla="*/ 0 60000 65536"/>
                    <a:gd name="T13" fmla="*/ 0 60000 65536"/>
                    <a:gd name="T14" fmla="*/ 0 60000 65536"/>
                    <a:gd name="T15" fmla="*/ 0 w 117"/>
                    <a:gd name="T16" fmla="*/ 0 h 218"/>
                    <a:gd name="T17" fmla="*/ 117 w 117"/>
                    <a:gd name="T18" fmla="*/ 218 h 218"/>
                  </a:gdLst>
                  <a:ahLst/>
                  <a:cxnLst>
                    <a:cxn ang="T10">
                      <a:pos x="T0" y="T1"/>
                    </a:cxn>
                    <a:cxn ang="T11">
                      <a:pos x="T2" y="T3"/>
                    </a:cxn>
                    <a:cxn ang="T12">
                      <a:pos x="T4" y="T5"/>
                    </a:cxn>
                    <a:cxn ang="T13">
                      <a:pos x="T6" y="T7"/>
                    </a:cxn>
                    <a:cxn ang="T14">
                      <a:pos x="T8" y="T9"/>
                    </a:cxn>
                  </a:cxnLst>
                  <a:rect l="T15" t="T16" r="T17" b="T18"/>
                  <a:pathLst>
                    <a:path w="117" h="218">
                      <a:moveTo>
                        <a:pt x="4" y="0"/>
                      </a:moveTo>
                      <a:lnTo>
                        <a:pt x="0" y="2"/>
                      </a:lnTo>
                      <a:lnTo>
                        <a:pt x="114" y="218"/>
                      </a:lnTo>
                      <a:lnTo>
                        <a:pt x="117" y="216"/>
                      </a:lnTo>
                      <a:lnTo>
                        <a:pt x="4"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5" name="Freeform 195">
                  <a:extLst>
                    <a:ext uri="{FF2B5EF4-FFF2-40B4-BE49-F238E27FC236}">
                      <a16:creationId xmlns:a16="http://schemas.microsoft.com/office/drawing/2014/main" id="{45F4F74F-148F-034F-9DCE-BF97057B379D}"/>
                    </a:ext>
                  </a:extLst>
                </p:cNvPr>
                <p:cNvSpPr>
                  <a:spLocks/>
                </p:cNvSpPr>
                <p:nvPr/>
              </p:nvSpPr>
              <p:spPr bwMode="auto">
                <a:xfrm>
                  <a:off x="793" y="1964"/>
                  <a:ext cx="115" cy="444"/>
                </a:xfrm>
                <a:custGeom>
                  <a:avLst/>
                  <a:gdLst>
                    <a:gd name="T0" fmla="*/ 115 w 115"/>
                    <a:gd name="T1" fmla="*/ 1 h 444"/>
                    <a:gd name="T2" fmla="*/ 111 w 115"/>
                    <a:gd name="T3" fmla="*/ 0 h 444"/>
                    <a:gd name="T4" fmla="*/ 0 w 115"/>
                    <a:gd name="T5" fmla="*/ 443 h 444"/>
                    <a:gd name="T6" fmla="*/ 3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1" y="0"/>
                      </a:lnTo>
                      <a:lnTo>
                        <a:pt x="0" y="443"/>
                      </a:lnTo>
                      <a:lnTo>
                        <a:pt x="3" y="444"/>
                      </a:lnTo>
                      <a:lnTo>
                        <a:pt x="115" y="1"/>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866" name="Group 196">
                  <a:extLst>
                    <a:ext uri="{FF2B5EF4-FFF2-40B4-BE49-F238E27FC236}">
                      <a16:creationId xmlns:a16="http://schemas.microsoft.com/office/drawing/2014/main" id="{96351D1A-F96E-A941-BBC3-C9494460ACC0}"/>
                    </a:ext>
                  </a:extLst>
                </p:cNvPr>
                <p:cNvGrpSpPr>
                  <a:grpSpLocks/>
                </p:cNvGrpSpPr>
                <p:nvPr/>
              </p:nvGrpSpPr>
              <p:grpSpPr bwMode="auto">
                <a:xfrm>
                  <a:off x="907" y="1968"/>
                  <a:ext cx="330" cy="341"/>
                  <a:chOff x="907" y="1968"/>
                  <a:chExt cx="330" cy="341"/>
                </a:xfrm>
              </p:grpSpPr>
              <p:sp>
                <p:nvSpPr>
                  <p:cNvPr id="867" name="Freeform 197">
                    <a:extLst>
                      <a:ext uri="{FF2B5EF4-FFF2-40B4-BE49-F238E27FC236}">
                        <a16:creationId xmlns:a16="http://schemas.microsoft.com/office/drawing/2014/main" id="{21064902-4AA4-5040-9930-00FDFCCBC17D}"/>
                      </a:ext>
                    </a:extLst>
                  </p:cNvPr>
                  <p:cNvSpPr>
                    <a:spLocks/>
                  </p:cNvSpPr>
                  <p:nvPr/>
                </p:nvSpPr>
                <p:spPr bwMode="auto">
                  <a:xfrm>
                    <a:off x="1231" y="23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8" name="Freeform 198">
                    <a:extLst>
                      <a:ext uri="{FF2B5EF4-FFF2-40B4-BE49-F238E27FC236}">
                        <a16:creationId xmlns:a16="http://schemas.microsoft.com/office/drawing/2014/main" id="{25978DF3-EBDB-6845-8274-6096C9A2B17B}"/>
                      </a:ext>
                    </a:extLst>
                  </p:cNvPr>
                  <p:cNvSpPr>
                    <a:spLocks/>
                  </p:cNvSpPr>
                  <p:nvPr/>
                </p:nvSpPr>
                <p:spPr bwMode="auto">
                  <a:xfrm>
                    <a:off x="1226" y="229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69" name="Freeform 199">
                    <a:extLst>
                      <a:ext uri="{FF2B5EF4-FFF2-40B4-BE49-F238E27FC236}">
                        <a16:creationId xmlns:a16="http://schemas.microsoft.com/office/drawing/2014/main" id="{EA3E4D33-736B-2447-8D07-4375385C8FF2}"/>
                      </a:ext>
                    </a:extLst>
                  </p:cNvPr>
                  <p:cNvSpPr>
                    <a:spLocks/>
                  </p:cNvSpPr>
                  <p:nvPr/>
                </p:nvSpPr>
                <p:spPr bwMode="auto">
                  <a:xfrm>
                    <a:off x="1219" y="2291"/>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0" name="Freeform 200">
                    <a:extLst>
                      <a:ext uri="{FF2B5EF4-FFF2-40B4-BE49-F238E27FC236}">
                        <a16:creationId xmlns:a16="http://schemas.microsoft.com/office/drawing/2014/main" id="{09920778-23E4-DC44-8CAF-9DD07163CAB6}"/>
                      </a:ext>
                    </a:extLst>
                  </p:cNvPr>
                  <p:cNvSpPr>
                    <a:spLocks/>
                  </p:cNvSpPr>
                  <p:nvPr/>
                </p:nvSpPr>
                <p:spPr bwMode="auto">
                  <a:xfrm>
                    <a:off x="1214" y="228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1" name="Freeform 201">
                    <a:extLst>
                      <a:ext uri="{FF2B5EF4-FFF2-40B4-BE49-F238E27FC236}">
                        <a16:creationId xmlns:a16="http://schemas.microsoft.com/office/drawing/2014/main" id="{74D2CBF2-D73B-9F44-BEAA-8D3D37482AB3}"/>
                      </a:ext>
                    </a:extLst>
                  </p:cNvPr>
                  <p:cNvSpPr>
                    <a:spLocks/>
                  </p:cNvSpPr>
                  <p:nvPr/>
                </p:nvSpPr>
                <p:spPr bwMode="auto">
                  <a:xfrm>
                    <a:off x="1208" y="2280"/>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2" name="Freeform 202">
                    <a:extLst>
                      <a:ext uri="{FF2B5EF4-FFF2-40B4-BE49-F238E27FC236}">
                        <a16:creationId xmlns:a16="http://schemas.microsoft.com/office/drawing/2014/main" id="{905CBC34-41B4-D342-8836-D8EFA34E7CBC}"/>
                      </a:ext>
                    </a:extLst>
                  </p:cNvPr>
                  <p:cNvSpPr>
                    <a:spLocks/>
                  </p:cNvSpPr>
                  <p:nvPr/>
                </p:nvSpPr>
                <p:spPr bwMode="auto">
                  <a:xfrm>
                    <a:off x="1203" y="2273"/>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3" name="Freeform 203">
                    <a:extLst>
                      <a:ext uri="{FF2B5EF4-FFF2-40B4-BE49-F238E27FC236}">
                        <a16:creationId xmlns:a16="http://schemas.microsoft.com/office/drawing/2014/main" id="{9F602055-8FC8-E04B-B43F-19872CB95625}"/>
                      </a:ext>
                    </a:extLst>
                  </p:cNvPr>
                  <p:cNvSpPr>
                    <a:spLocks/>
                  </p:cNvSpPr>
                  <p:nvPr/>
                </p:nvSpPr>
                <p:spPr bwMode="auto">
                  <a:xfrm>
                    <a:off x="1197" y="2268"/>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4" name="Freeform 204">
                    <a:extLst>
                      <a:ext uri="{FF2B5EF4-FFF2-40B4-BE49-F238E27FC236}">
                        <a16:creationId xmlns:a16="http://schemas.microsoft.com/office/drawing/2014/main" id="{B421003B-0138-934D-B4AA-149786A35073}"/>
                      </a:ext>
                    </a:extLst>
                  </p:cNvPr>
                  <p:cNvSpPr>
                    <a:spLocks/>
                  </p:cNvSpPr>
                  <p:nvPr/>
                </p:nvSpPr>
                <p:spPr bwMode="auto">
                  <a:xfrm>
                    <a:off x="1191" y="22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5" name="Freeform 205">
                    <a:extLst>
                      <a:ext uri="{FF2B5EF4-FFF2-40B4-BE49-F238E27FC236}">
                        <a16:creationId xmlns:a16="http://schemas.microsoft.com/office/drawing/2014/main" id="{CD8688C8-83CE-7649-A82B-38B647DDA5B1}"/>
                      </a:ext>
                    </a:extLst>
                  </p:cNvPr>
                  <p:cNvSpPr>
                    <a:spLocks/>
                  </p:cNvSpPr>
                  <p:nvPr/>
                </p:nvSpPr>
                <p:spPr bwMode="auto">
                  <a:xfrm>
                    <a:off x="1186" y="225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6" name="Freeform 206">
                    <a:extLst>
                      <a:ext uri="{FF2B5EF4-FFF2-40B4-BE49-F238E27FC236}">
                        <a16:creationId xmlns:a16="http://schemas.microsoft.com/office/drawing/2014/main" id="{466844E7-DCF3-5540-A321-E4809E7EF01F}"/>
                      </a:ext>
                    </a:extLst>
                  </p:cNvPr>
                  <p:cNvSpPr>
                    <a:spLocks/>
                  </p:cNvSpPr>
                  <p:nvPr/>
                </p:nvSpPr>
                <p:spPr bwMode="auto">
                  <a:xfrm>
                    <a:off x="1180" y="22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7" name="Freeform 207">
                    <a:extLst>
                      <a:ext uri="{FF2B5EF4-FFF2-40B4-BE49-F238E27FC236}">
                        <a16:creationId xmlns:a16="http://schemas.microsoft.com/office/drawing/2014/main" id="{084F97AB-1502-1C4C-990B-D6C7821E1772}"/>
                      </a:ext>
                    </a:extLst>
                  </p:cNvPr>
                  <p:cNvSpPr>
                    <a:spLocks/>
                  </p:cNvSpPr>
                  <p:nvPr/>
                </p:nvSpPr>
                <p:spPr bwMode="auto">
                  <a:xfrm>
                    <a:off x="1174" y="224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8" name="Freeform 208">
                    <a:extLst>
                      <a:ext uri="{FF2B5EF4-FFF2-40B4-BE49-F238E27FC236}">
                        <a16:creationId xmlns:a16="http://schemas.microsoft.com/office/drawing/2014/main" id="{4F0232D3-5096-4D4E-84A5-579554A741BD}"/>
                      </a:ext>
                    </a:extLst>
                  </p:cNvPr>
                  <p:cNvSpPr>
                    <a:spLocks/>
                  </p:cNvSpPr>
                  <p:nvPr/>
                </p:nvSpPr>
                <p:spPr bwMode="auto">
                  <a:xfrm>
                    <a:off x="1168" y="223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79" name="Freeform 209">
                    <a:extLst>
                      <a:ext uri="{FF2B5EF4-FFF2-40B4-BE49-F238E27FC236}">
                        <a16:creationId xmlns:a16="http://schemas.microsoft.com/office/drawing/2014/main" id="{A26A4E83-8991-0D4C-9673-91A92A49587C}"/>
                      </a:ext>
                    </a:extLst>
                  </p:cNvPr>
                  <p:cNvSpPr>
                    <a:spLocks/>
                  </p:cNvSpPr>
                  <p:nvPr/>
                </p:nvSpPr>
                <p:spPr bwMode="auto">
                  <a:xfrm>
                    <a:off x="1163" y="2233"/>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0" name="Freeform 210">
                    <a:extLst>
                      <a:ext uri="{FF2B5EF4-FFF2-40B4-BE49-F238E27FC236}">
                        <a16:creationId xmlns:a16="http://schemas.microsoft.com/office/drawing/2014/main" id="{027EE9FC-F1A8-2840-8EBD-AA2B7F8F9AF6}"/>
                      </a:ext>
                    </a:extLst>
                  </p:cNvPr>
                  <p:cNvSpPr>
                    <a:spLocks/>
                  </p:cNvSpPr>
                  <p:nvPr/>
                </p:nvSpPr>
                <p:spPr bwMode="auto">
                  <a:xfrm>
                    <a:off x="1157" y="2226"/>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1" name="Freeform 211">
                    <a:extLst>
                      <a:ext uri="{FF2B5EF4-FFF2-40B4-BE49-F238E27FC236}">
                        <a16:creationId xmlns:a16="http://schemas.microsoft.com/office/drawing/2014/main" id="{955164BD-2A15-9C47-900A-9A1F302968E4}"/>
                      </a:ext>
                    </a:extLst>
                  </p:cNvPr>
                  <p:cNvSpPr>
                    <a:spLocks/>
                  </p:cNvSpPr>
                  <p:nvPr/>
                </p:nvSpPr>
                <p:spPr bwMode="auto">
                  <a:xfrm>
                    <a:off x="1151" y="222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2" name="Freeform 212">
                    <a:extLst>
                      <a:ext uri="{FF2B5EF4-FFF2-40B4-BE49-F238E27FC236}">
                        <a16:creationId xmlns:a16="http://schemas.microsoft.com/office/drawing/2014/main" id="{F7DC051F-0727-8D4F-9BEA-4E49EFFFE217}"/>
                      </a:ext>
                    </a:extLst>
                  </p:cNvPr>
                  <p:cNvSpPr>
                    <a:spLocks/>
                  </p:cNvSpPr>
                  <p:nvPr/>
                </p:nvSpPr>
                <p:spPr bwMode="auto">
                  <a:xfrm>
                    <a:off x="1146" y="221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3" name="Freeform 213">
                    <a:extLst>
                      <a:ext uri="{FF2B5EF4-FFF2-40B4-BE49-F238E27FC236}">
                        <a16:creationId xmlns:a16="http://schemas.microsoft.com/office/drawing/2014/main" id="{919C91CB-E345-E94A-83ED-4DF0FFCDF870}"/>
                      </a:ext>
                    </a:extLst>
                  </p:cNvPr>
                  <p:cNvSpPr>
                    <a:spLocks/>
                  </p:cNvSpPr>
                  <p:nvPr/>
                </p:nvSpPr>
                <p:spPr bwMode="auto">
                  <a:xfrm>
                    <a:off x="1140" y="22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4" name="Freeform 214">
                    <a:extLst>
                      <a:ext uri="{FF2B5EF4-FFF2-40B4-BE49-F238E27FC236}">
                        <a16:creationId xmlns:a16="http://schemas.microsoft.com/office/drawing/2014/main" id="{931C9EB4-B927-8849-846E-A35348F249DE}"/>
                      </a:ext>
                    </a:extLst>
                  </p:cNvPr>
                  <p:cNvSpPr>
                    <a:spLocks/>
                  </p:cNvSpPr>
                  <p:nvPr/>
                </p:nvSpPr>
                <p:spPr bwMode="auto">
                  <a:xfrm>
                    <a:off x="1135" y="2203"/>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5" name="Freeform 215">
                    <a:extLst>
                      <a:ext uri="{FF2B5EF4-FFF2-40B4-BE49-F238E27FC236}">
                        <a16:creationId xmlns:a16="http://schemas.microsoft.com/office/drawing/2014/main" id="{D6A75238-7DF9-3D44-968C-E01B3109C5F2}"/>
                      </a:ext>
                    </a:extLst>
                  </p:cNvPr>
                  <p:cNvSpPr>
                    <a:spLocks/>
                  </p:cNvSpPr>
                  <p:nvPr/>
                </p:nvSpPr>
                <p:spPr bwMode="auto">
                  <a:xfrm>
                    <a:off x="1128" y="2197"/>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6" name="Freeform 216">
                    <a:extLst>
                      <a:ext uri="{FF2B5EF4-FFF2-40B4-BE49-F238E27FC236}">
                        <a16:creationId xmlns:a16="http://schemas.microsoft.com/office/drawing/2014/main" id="{24F7CA98-9C78-DE4C-B35B-CFED8EBB95EB}"/>
                      </a:ext>
                    </a:extLst>
                  </p:cNvPr>
                  <p:cNvSpPr>
                    <a:spLocks/>
                  </p:cNvSpPr>
                  <p:nvPr/>
                </p:nvSpPr>
                <p:spPr bwMode="auto">
                  <a:xfrm>
                    <a:off x="1123" y="219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7" name="Freeform 217">
                    <a:extLst>
                      <a:ext uri="{FF2B5EF4-FFF2-40B4-BE49-F238E27FC236}">
                        <a16:creationId xmlns:a16="http://schemas.microsoft.com/office/drawing/2014/main" id="{C8F0C516-CA1D-7D4B-97F1-BA716AE5EC57}"/>
                      </a:ext>
                    </a:extLst>
                  </p:cNvPr>
                  <p:cNvSpPr>
                    <a:spLocks/>
                  </p:cNvSpPr>
                  <p:nvPr/>
                </p:nvSpPr>
                <p:spPr bwMode="auto">
                  <a:xfrm>
                    <a:off x="1117" y="218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8" name="Freeform 218">
                    <a:extLst>
                      <a:ext uri="{FF2B5EF4-FFF2-40B4-BE49-F238E27FC236}">
                        <a16:creationId xmlns:a16="http://schemas.microsoft.com/office/drawing/2014/main" id="{913EE63D-157A-9C46-859A-BE570FA55D84}"/>
                      </a:ext>
                    </a:extLst>
                  </p:cNvPr>
                  <p:cNvSpPr>
                    <a:spLocks/>
                  </p:cNvSpPr>
                  <p:nvPr/>
                </p:nvSpPr>
                <p:spPr bwMode="auto">
                  <a:xfrm>
                    <a:off x="1112" y="2179"/>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89" name="Freeform 219">
                    <a:extLst>
                      <a:ext uri="{FF2B5EF4-FFF2-40B4-BE49-F238E27FC236}">
                        <a16:creationId xmlns:a16="http://schemas.microsoft.com/office/drawing/2014/main" id="{4EEFEFB7-2F82-4845-B923-27A1DF937637}"/>
                      </a:ext>
                    </a:extLst>
                  </p:cNvPr>
                  <p:cNvSpPr>
                    <a:spLocks/>
                  </p:cNvSpPr>
                  <p:nvPr/>
                </p:nvSpPr>
                <p:spPr bwMode="auto">
                  <a:xfrm>
                    <a:off x="1106" y="2174"/>
                    <a:ext cx="6" cy="5"/>
                  </a:xfrm>
                  <a:custGeom>
                    <a:avLst/>
                    <a:gdLst>
                      <a:gd name="T0" fmla="*/ 2 w 6"/>
                      <a:gd name="T1" fmla="*/ 5 h 5"/>
                      <a:gd name="T2" fmla="*/ 6 w 6"/>
                      <a:gd name="T3" fmla="*/ 2 h 5"/>
                      <a:gd name="T4" fmla="*/ 3 w 6"/>
                      <a:gd name="T5" fmla="*/ 0 h 5"/>
                      <a:gd name="T6" fmla="*/ 0 w 6"/>
                      <a:gd name="T7" fmla="*/ 3 h 5"/>
                      <a:gd name="T8" fmla="*/ 2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2" y="5"/>
                        </a:moveTo>
                        <a:lnTo>
                          <a:pt x="6" y="2"/>
                        </a:lnTo>
                        <a:lnTo>
                          <a:pt x="3" y="0"/>
                        </a:lnTo>
                        <a:lnTo>
                          <a:pt x="0" y="3"/>
                        </a:lnTo>
                        <a:lnTo>
                          <a:pt x="2"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0" name="Freeform 220">
                    <a:extLst>
                      <a:ext uri="{FF2B5EF4-FFF2-40B4-BE49-F238E27FC236}">
                        <a16:creationId xmlns:a16="http://schemas.microsoft.com/office/drawing/2014/main" id="{F52CDE03-731B-274A-9665-A4B09172403D}"/>
                      </a:ext>
                    </a:extLst>
                  </p:cNvPr>
                  <p:cNvSpPr>
                    <a:spLocks/>
                  </p:cNvSpPr>
                  <p:nvPr/>
                </p:nvSpPr>
                <p:spPr bwMode="auto">
                  <a:xfrm>
                    <a:off x="1100" y="21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1" name="Freeform 221">
                    <a:extLst>
                      <a:ext uri="{FF2B5EF4-FFF2-40B4-BE49-F238E27FC236}">
                        <a16:creationId xmlns:a16="http://schemas.microsoft.com/office/drawing/2014/main" id="{400B7D49-64E6-B04F-930E-9287506B27AE}"/>
                      </a:ext>
                    </a:extLst>
                  </p:cNvPr>
                  <p:cNvSpPr>
                    <a:spLocks/>
                  </p:cNvSpPr>
                  <p:nvPr/>
                </p:nvSpPr>
                <p:spPr bwMode="auto">
                  <a:xfrm>
                    <a:off x="1095" y="2162"/>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2" name="Freeform 222">
                    <a:extLst>
                      <a:ext uri="{FF2B5EF4-FFF2-40B4-BE49-F238E27FC236}">
                        <a16:creationId xmlns:a16="http://schemas.microsoft.com/office/drawing/2014/main" id="{4890FC97-D5D7-7E4E-A1F7-FAC036BEDF82}"/>
                      </a:ext>
                    </a:extLst>
                  </p:cNvPr>
                  <p:cNvSpPr>
                    <a:spLocks/>
                  </p:cNvSpPr>
                  <p:nvPr/>
                </p:nvSpPr>
                <p:spPr bwMode="auto">
                  <a:xfrm>
                    <a:off x="1089" y="21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3" name="Freeform 223">
                    <a:extLst>
                      <a:ext uri="{FF2B5EF4-FFF2-40B4-BE49-F238E27FC236}">
                        <a16:creationId xmlns:a16="http://schemas.microsoft.com/office/drawing/2014/main" id="{17297006-4705-7645-836A-320D04A7842F}"/>
                      </a:ext>
                    </a:extLst>
                  </p:cNvPr>
                  <p:cNvSpPr>
                    <a:spLocks/>
                  </p:cNvSpPr>
                  <p:nvPr/>
                </p:nvSpPr>
                <p:spPr bwMode="auto">
                  <a:xfrm>
                    <a:off x="1083" y="21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4" name="Freeform 224">
                    <a:extLst>
                      <a:ext uri="{FF2B5EF4-FFF2-40B4-BE49-F238E27FC236}">
                        <a16:creationId xmlns:a16="http://schemas.microsoft.com/office/drawing/2014/main" id="{4ECA5E55-9D2F-4B4F-A3ED-A0BDB8F34602}"/>
                      </a:ext>
                    </a:extLst>
                  </p:cNvPr>
                  <p:cNvSpPr>
                    <a:spLocks/>
                  </p:cNvSpPr>
                  <p:nvPr/>
                </p:nvSpPr>
                <p:spPr bwMode="auto">
                  <a:xfrm>
                    <a:off x="1077" y="214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5" name="Freeform 225">
                    <a:extLst>
                      <a:ext uri="{FF2B5EF4-FFF2-40B4-BE49-F238E27FC236}">
                        <a16:creationId xmlns:a16="http://schemas.microsoft.com/office/drawing/2014/main" id="{64D71AB8-AF10-CE46-9E90-60D9A381E18D}"/>
                      </a:ext>
                    </a:extLst>
                  </p:cNvPr>
                  <p:cNvSpPr>
                    <a:spLocks/>
                  </p:cNvSpPr>
                  <p:nvPr/>
                </p:nvSpPr>
                <p:spPr bwMode="auto">
                  <a:xfrm>
                    <a:off x="1072" y="213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6" name="Freeform 226">
                    <a:extLst>
                      <a:ext uri="{FF2B5EF4-FFF2-40B4-BE49-F238E27FC236}">
                        <a16:creationId xmlns:a16="http://schemas.microsoft.com/office/drawing/2014/main" id="{6E311ADC-914C-7843-9F3F-CF811CBD9ADA}"/>
                      </a:ext>
                    </a:extLst>
                  </p:cNvPr>
                  <p:cNvSpPr>
                    <a:spLocks/>
                  </p:cNvSpPr>
                  <p:nvPr/>
                </p:nvSpPr>
                <p:spPr bwMode="auto">
                  <a:xfrm>
                    <a:off x="1066" y="2132"/>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7" name="Freeform 227">
                    <a:extLst>
                      <a:ext uri="{FF2B5EF4-FFF2-40B4-BE49-F238E27FC236}">
                        <a16:creationId xmlns:a16="http://schemas.microsoft.com/office/drawing/2014/main" id="{6D03FF86-D1DB-B54B-9BB7-0A204EDA14DD}"/>
                      </a:ext>
                    </a:extLst>
                  </p:cNvPr>
                  <p:cNvSpPr>
                    <a:spLocks/>
                  </p:cNvSpPr>
                  <p:nvPr/>
                </p:nvSpPr>
                <p:spPr bwMode="auto">
                  <a:xfrm>
                    <a:off x="1060" y="212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8" name="Freeform 228">
                    <a:extLst>
                      <a:ext uri="{FF2B5EF4-FFF2-40B4-BE49-F238E27FC236}">
                        <a16:creationId xmlns:a16="http://schemas.microsoft.com/office/drawing/2014/main" id="{604357EA-34D2-7D45-BF22-0234FA8F0773}"/>
                      </a:ext>
                    </a:extLst>
                  </p:cNvPr>
                  <p:cNvSpPr>
                    <a:spLocks/>
                  </p:cNvSpPr>
                  <p:nvPr/>
                </p:nvSpPr>
                <p:spPr bwMode="auto">
                  <a:xfrm>
                    <a:off x="1055" y="212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99" name="Freeform 229">
                    <a:extLst>
                      <a:ext uri="{FF2B5EF4-FFF2-40B4-BE49-F238E27FC236}">
                        <a16:creationId xmlns:a16="http://schemas.microsoft.com/office/drawing/2014/main" id="{340D7112-AD3A-B847-B5C4-49E6387F8A20}"/>
                      </a:ext>
                    </a:extLst>
                  </p:cNvPr>
                  <p:cNvSpPr>
                    <a:spLocks/>
                  </p:cNvSpPr>
                  <p:nvPr/>
                </p:nvSpPr>
                <p:spPr bwMode="auto">
                  <a:xfrm>
                    <a:off x="1049" y="21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0" name="Freeform 230">
                    <a:extLst>
                      <a:ext uri="{FF2B5EF4-FFF2-40B4-BE49-F238E27FC236}">
                        <a16:creationId xmlns:a16="http://schemas.microsoft.com/office/drawing/2014/main" id="{2947EB74-2F57-A544-89CE-C3ACC337A04E}"/>
                      </a:ext>
                    </a:extLst>
                  </p:cNvPr>
                  <p:cNvSpPr>
                    <a:spLocks/>
                  </p:cNvSpPr>
                  <p:nvPr/>
                </p:nvSpPr>
                <p:spPr bwMode="auto">
                  <a:xfrm>
                    <a:off x="1043" y="210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1" name="Freeform 231">
                    <a:extLst>
                      <a:ext uri="{FF2B5EF4-FFF2-40B4-BE49-F238E27FC236}">
                        <a16:creationId xmlns:a16="http://schemas.microsoft.com/office/drawing/2014/main" id="{540195BD-A7B5-CC4B-8B9C-C2403510579B}"/>
                      </a:ext>
                    </a:extLst>
                  </p:cNvPr>
                  <p:cNvSpPr>
                    <a:spLocks/>
                  </p:cNvSpPr>
                  <p:nvPr/>
                </p:nvSpPr>
                <p:spPr bwMode="auto">
                  <a:xfrm>
                    <a:off x="1037" y="2103"/>
                    <a:ext cx="7" cy="6"/>
                  </a:xfrm>
                  <a:custGeom>
                    <a:avLst/>
                    <a:gdLst>
                      <a:gd name="T0" fmla="*/ 3 w 7"/>
                      <a:gd name="T1" fmla="*/ 6 h 6"/>
                      <a:gd name="T2" fmla="*/ 7 w 7"/>
                      <a:gd name="T3" fmla="*/ 3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2" name="Freeform 232">
                    <a:extLst>
                      <a:ext uri="{FF2B5EF4-FFF2-40B4-BE49-F238E27FC236}">
                        <a16:creationId xmlns:a16="http://schemas.microsoft.com/office/drawing/2014/main" id="{484B753E-A0FB-F241-8F24-AC23FE2D6FA1}"/>
                      </a:ext>
                    </a:extLst>
                  </p:cNvPr>
                  <p:cNvSpPr>
                    <a:spLocks/>
                  </p:cNvSpPr>
                  <p:nvPr/>
                </p:nvSpPr>
                <p:spPr bwMode="auto">
                  <a:xfrm>
                    <a:off x="1032" y="209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3" name="Freeform 233">
                    <a:extLst>
                      <a:ext uri="{FF2B5EF4-FFF2-40B4-BE49-F238E27FC236}">
                        <a16:creationId xmlns:a16="http://schemas.microsoft.com/office/drawing/2014/main" id="{05AAB440-0E67-D447-9CCD-E80C60A0CFC7}"/>
                      </a:ext>
                    </a:extLst>
                  </p:cNvPr>
                  <p:cNvSpPr>
                    <a:spLocks/>
                  </p:cNvSpPr>
                  <p:nvPr/>
                </p:nvSpPr>
                <p:spPr bwMode="auto">
                  <a:xfrm>
                    <a:off x="1026" y="209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4" name="Freeform 234">
                    <a:extLst>
                      <a:ext uri="{FF2B5EF4-FFF2-40B4-BE49-F238E27FC236}">
                        <a16:creationId xmlns:a16="http://schemas.microsoft.com/office/drawing/2014/main" id="{39320B9C-0917-DE46-8B60-E074C2518A02}"/>
                      </a:ext>
                    </a:extLst>
                  </p:cNvPr>
                  <p:cNvSpPr>
                    <a:spLocks/>
                  </p:cNvSpPr>
                  <p:nvPr/>
                </p:nvSpPr>
                <p:spPr bwMode="auto">
                  <a:xfrm>
                    <a:off x="1021" y="2085"/>
                    <a:ext cx="5" cy="7"/>
                  </a:xfrm>
                  <a:custGeom>
                    <a:avLst/>
                    <a:gdLst>
                      <a:gd name="T0" fmla="*/ 2 w 5"/>
                      <a:gd name="T1" fmla="*/ 7 h 7"/>
                      <a:gd name="T2" fmla="*/ 5 w 5"/>
                      <a:gd name="T3" fmla="*/ 3 h 7"/>
                      <a:gd name="T4" fmla="*/ 3 w 5"/>
                      <a:gd name="T5" fmla="*/ 0 h 7"/>
                      <a:gd name="T6" fmla="*/ 0 w 5"/>
                      <a:gd name="T7" fmla="*/ 3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3"/>
                        </a:lnTo>
                        <a:lnTo>
                          <a:pt x="3" y="0"/>
                        </a:lnTo>
                        <a:lnTo>
                          <a:pt x="0" y="3"/>
                        </a:lnTo>
                        <a:lnTo>
                          <a:pt x="2"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5" name="Freeform 235">
                    <a:extLst>
                      <a:ext uri="{FF2B5EF4-FFF2-40B4-BE49-F238E27FC236}">
                        <a16:creationId xmlns:a16="http://schemas.microsoft.com/office/drawing/2014/main" id="{6D718428-88AA-8649-90FE-1034AFC8A4A4}"/>
                      </a:ext>
                    </a:extLst>
                  </p:cNvPr>
                  <p:cNvSpPr>
                    <a:spLocks/>
                  </p:cNvSpPr>
                  <p:nvPr/>
                </p:nvSpPr>
                <p:spPr bwMode="auto">
                  <a:xfrm>
                    <a:off x="1015" y="2080"/>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6" name="Freeform 236">
                    <a:extLst>
                      <a:ext uri="{FF2B5EF4-FFF2-40B4-BE49-F238E27FC236}">
                        <a16:creationId xmlns:a16="http://schemas.microsoft.com/office/drawing/2014/main" id="{D5D6D95D-1C61-0341-9621-F36A3324FF18}"/>
                      </a:ext>
                    </a:extLst>
                  </p:cNvPr>
                  <p:cNvSpPr>
                    <a:spLocks/>
                  </p:cNvSpPr>
                  <p:nvPr/>
                </p:nvSpPr>
                <p:spPr bwMode="auto">
                  <a:xfrm>
                    <a:off x="1009" y="20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7" name="Freeform 237">
                    <a:extLst>
                      <a:ext uri="{FF2B5EF4-FFF2-40B4-BE49-F238E27FC236}">
                        <a16:creationId xmlns:a16="http://schemas.microsoft.com/office/drawing/2014/main" id="{DC71F849-407D-9245-8BC0-047FCCE585E5}"/>
                      </a:ext>
                    </a:extLst>
                  </p:cNvPr>
                  <p:cNvSpPr>
                    <a:spLocks/>
                  </p:cNvSpPr>
                  <p:nvPr/>
                </p:nvSpPr>
                <p:spPr bwMode="auto">
                  <a:xfrm>
                    <a:off x="1004" y="2068"/>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8" name="Freeform 238">
                    <a:extLst>
                      <a:ext uri="{FF2B5EF4-FFF2-40B4-BE49-F238E27FC236}">
                        <a16:creationId xmlns:a16="http://schemas.microsoft.com/office/drawing/2014/main" id="{F084107D-FA98-8741-B4D9-677DBACE36A4}"/>
                      </a:ext>
                    </a:extLst>
                  </p:cNvPr>
                  <p:cNvSpPr>
                    <a:spLocks/>
                  </p:cNvSpPr>
                  <p:nvPr/>
                </p:nvSpPr>
                <p:spPr bwMode="auto">
                  <a:xfrm>
                    <a:off x="998" y="206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09" name="Freeform 239">
                    <a:extLst>
                      <a:ext uri="{FF2B5EF4-FFF2-40B4-BE49-F238E27FC236}">
                        <a16:creationId xmlns:a16="http://schemas.microsoft.com/office/drawing/2014/main" id="{354FFD9A-CC83-A94E-BFAC-DE529F294642}"/>
                      </a:ext>
                    </a:extLst>
                  </p:cNvPr>
                  <p:cNvSpPr>
                    <a:spLocks/>
                  </p:cNvSpPr>
                  <p:nvPr/>
                </p:nvSpPr>
                <p:spPr bwMode="auto">
                  <a:xfrm>
                    <a:off x="992" y="205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0" name="Freeform 240">
                    <a:extLst>
                      <a:ext uri="{FF2B5EF4-FFF2-40B4-BE49-F238E27FC236}">
                        <a16:creationId xmlns:a16="http://schemas.microsoft.com/office/drawing/2014/main" id="{4D55CFB5-4C0A-3B45-B1AE-D187D8AA4A6A}"/>
                      </a:ext>
                    </a:extLst>
                  </p:cNvPr>
                  <p:cNvSpPr>
                    <a:spLocks/>
                  </p:cNvSpPr>
                  <p:nvPr/>
                </p:nvSpPr>
                <p:spPr bwMode="auto">
                  <a:xfrm>
                    <a:off x="986" y="205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1" name="Freeform 241">
                    <a:extLst>
                      <a:ext uri="{FF2B5EF4-FFF2-40B4-BE49-F238E27FC236}">
                        <a16:creationId xmlns:a16="http://schemas.microsoft.com/office/drawing/2014/main" id="{B2B94B92-D4C0-C74F-A073-B0FD798D3138}"/>
                      </a:ext>
                    </a:extLst>
                  </p:cNvPr>
                  <p:cNvSpPr>
                    <a:spLocks/>
                  </p:cNvSpPr>
                  <p:nvPr/>
                </p:nvSpPr>
                <p:spPr bwMode="auto">
                  <a:xfrm>
                    <a:off x="981" y="204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2" name="Freeform 242">
                    <a:extLst>
                      <a:ext uri="{FF2B5EF4-FFF2-40B4-BE49-F238E27FC236}">
                        <a16:creationId xmlns:a16="http://schemas.microsoft.com/office/drawing/2014/main" id="{79C0FC9B-B27B-C048-918C-6457D9BAD81C}"/>
                      </a:ext>
                    </a:extLst>
                  </p:cNvPr>
                  <p:cNvSpPr>
                    <a:spLocks/>
                  </p:cNvSpPr>
                  <p:nvPr/>
                </p:nvSpPr>
                <p:spPr bwMode="auto">
                  <a:xfrm>
                    <a:off x="975" y="2038"/>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3" name="Freeform 243">
                    <a:extLst>
                      <a:ext uri="{FF2B5EF4-FFF2-40B4-BE49-F238E27FC236}">
                        <a16:creationId xmlns:a16="http://schemas.microsoft.com/office/drawing/2014/main" id="{194C06DE-E765-394E-9EF8-2823E168861A}"/>
                      </a:ext>
                    </a:extLst>
                  </p:cNvPr>
                  <p:cNvSpPr>
                    <a:spLocks/>
                  </p:cNvSpPr>
                  <p:nvPr/>
                </p:nvSpPr>
                <p:spPr bwMode="auto">
                  <a:xfrm>
                    <a:off x="969" y="2033"/>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4" name="Freeform 244">
                    <a:extLst>
                      <a:ext uri="{FF2B5EF4-FFF2-40B4-BE49-F238E27FC236}">
                        <a16:creationId xmlns:a16="http://schemas.microsoft.com/office/drawing/2014/main" id="{E965FB0D-79B4-C443-9FAB-65556EB62601}"/>
                      </a:ext>
                    </a:extLst>
                  </p:cNvPr>
                  <p:cNvSpPr>
                    <a:spLocks/>
                  </p:cNvSpPr>
                  <p:nvPr/>
                </p:nvSpPr>
                <p:spPr bwMode="auto">
                  <a:xfrm>
                    <a:off x="964" y="2027"/>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5" name="Freeform 245">
                    <a:extLst>
                      <a:ext uri="{FF2B5EF4-FFF2-40B4-BE49-F238E27FC236}">
                        <a16:creationId xmlns:a16="http://schemas.microsoft.com/office/drawing/2014/main" id="{7CEB1754-E8B6-8B41-9E00-A72DFDCBB2E8}"/>
                      </a:ext>
                    </a:extLst>
                  </p:cNvPr>
                  <p:cNvSpPr>
                    <a:spLocks/>
                  </p:cNvSpPr>
                  <p:nvPr/>
                </p:nvSpPr>
                <p:spPr bwMode="auto">
                  <a:xfrm>
                    <a:off x="958" y="202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6" name="Freeform 246">
                    <a:extLst>
                      <a:ext uri="{FF2B5EF4-FFF2-40B4-BE49-F238E27FC236}">
                        <a16:creationId xmlns:a16="http://schemas.microsoft.com/office/drawing/2014/main" id="{2B56702A-FDCA-7941-9EBC-E4664304D69F}"/>
                      </a:ext>
                    </a:extLst>
                  </p:cNvPr>
                  <p:cNvSpPr>
                    <a:spLocks/>
                  </p:cNvSpPr>
                  <p:nvPr/>
                </p:nvSpPr>
                <p:spPr bwMode="auto">
                  <a:xfrm>
                    <a:off x="952" y="201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7" name="Freeform 247">
                    <a:extLst>
                      <a:ext uri="{FF2B5EF4-FFF2-40B4-BE49-F238E27FC236}">
                        <a16:creationId xmlns:a16="http://schemas.microsoft.com/office/drawing/2014/main" id="{1C296ED3-5501-384E-87E1-5E29F0637705}"/>
                      </a:ext>
                    </a:extLst>
                  </p:cNvPr>
                  <p:cNvSpPr>
                    <a:spLocks/>
                  </p:cNvSpPr>
                  <p:nvPr/>
                </p:nvSpPr>
                <p:spPr bwMode="auto">
                  <a:xfrm>
                    <a:off x="946" y="2009"/>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8" name="Freeform 248">
                    <a:extLst>
                      <a:ext uri="{FF2B5EF4-FFF2-40B4-BE49-F238E27FC236}">
                        <a16:creationId xmlns:a16="http://schemas.microsoft.com/office/drawing/2014/main" id="{E13FA1A0-EA92-E340-93F7-567647821567}"/>
                      </a:ext>
                    </a:extLst>
                  </p:cNvPr>
                  <p:cNvSpPr>
                    <a:spLocks/>
                  </p:cNvSpPr>
                  <p:nvPr/>
                </p:nvSpPr>
                <p:spPr bwMode="auto">
                  <a:xfrm>
                    <a:off x="941" y="200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19" name="Freeform 249">
                    <a:extLst>
                      <a:ext uri="{FF2B5EF4-FFF2-40B4-BE49-F238E27FC236}">
                        <a16:creationId xmlns:a16="http://schemas.microsoft.com/office/drawing/2014/main" id="{85F0E5F6-B72F-1D4F-9A5C-47F9B3F18DB9}"/>
                      </a:ext>
                    </a:extLst>
                  </p:cNvPr>
                  <p:cNvSpPr>
                    <a:spLocks/>
                  </p:cNvSpPr>
                  <p:nvPr/>
                </p:nvSpPr>
                <p:spPr bwMode="auto">
                  <a:xfrm>
                    <a:off x="935" y="199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0" name="Freeform 250">
                    <a:extLst>
                      <a:ext uri="{FF2B5EF4-FFF2-40B4-BE49-F238E27FC236}">
                        <a16:creationId xmlns:a16="http://schemas.microsoft.com/office/drawing/2014/main" id="{072B2B51-47A1-C44C-9624-29974D6AA280}"/>
                      </a:ext>
                    </a:extLst>
                  </p:cNvPr>
                  <p:cNvSpPr>
                    <a:spLocks/>
                  </p:cNvSpPr>
                  <p:nvPr/>
                </p:nvSpPr>
                <p:spPr bwMode="auto">
                  <a:xfrm>
                    <a:off x="930" y="1991"/>
                    <a:ext cx="5" cy="7"/>
                  </a:xfrm>
                  <a:custGeom>
                    <a:avLst/>
                    <a:gdLst>
                      <a:gd name="T0" fmla="*/ 2 w 5"/>
                      <a:gd name="T1" fmla="*/ 7 h 7"/>
                      <a:gd name="T2" fmla="*/ 5 w 5"/>
                      <a:gd name="T3" fmla="*/ 3 h 7"/>
                      <a:gd name="T4" fmla="*/ 3 w 5"/>
                      <a:gd name="T5" fmla="*/ 0 h 7"/>
                      <a:gd name="T6" fmla="*/ 0 w 5"/>
                      <a:gd name="T7" fmla="*/ 3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3"/>
                        </a:lnTo>
                        <a:lnTo>
                          <a:pt x="3" y="0"/>
                        </a:lnTo>
                        <a:lnTo>
                          <a:pt x="0" y="3"/>
                        </a:lnTo>
                        <a:lnTo>
                          <a:pt x="2"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1" name="Freeform 251">
                    <a:extLst>
                      <a:ext uri="{FF2B5EF4-FFF2-40B4-BE49-F238E27FC236}">
                        <a16:creationId xmlns:a16="http://schemas.microsoft.com/office/drawing/2014/main" id="{3EEB6EED-A557-BC4A-BBE6-59FC41853DFF}"/>
                      </a:ext>
                    </a:extLst>
                  </p:cNvPr>
                  <p:cNvSpPr>
                    <a:spLocks/>
                  </p:cNvSpPr>
                  <p:nvPr/>
                </p:nvSpPr>
                <p:spPr bwMode="auto">
                  <a:xfrm>
                    <a:off x="924" y="198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2" name="Freeform 252">
                    <a:extLst>
                      <a:ext uri="{FF2B5EF4-FFF2-40B4-BE49-F238E27FC236}">
                        <a16:creationId xmlns:a16="http://schemas.microsoft.com/office/drawing/2014/main" id="{5AD95148-7278-8D4F-8861-D16B8DF52D95}"/>
                      </a:ext>
                    </a:extLst>
                  </p:cNvPr>
                  <p:cNvSpPr>
                    <a:spLocks/>
                  </p:cNvSpPr>
                  <p:nvPr/>
                </p:nvSpPr>
                <p:spPr bwMode="auto">
                  <a:xfrm>
                    <a:off x="918" y="198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3" name="Freeform 253">
                    <a:extLst>
                      <a:ext uri="{FF2B5EF4-FFF2-40B4-BE49-F238E27FC236}">
                        <a16:creationId xmlns:a16="http://schemas.microsoft.com/office/drawing/2014/main" id="{6B997D49-2833-6943-A00B-791C1512AAC0}"/>
                      </a:ext>
                    </a:extLst>
                  </p:cNvPr>
                  <p:cNvSpPr>
                    <a:spLocks/>
                  </p:cNvSpPr>
                  <p:nvPr/>
                </p:nvSpPr>
                <p:spPr bwMode="auto">
                  <a:xfrm>
                    <a:off x="912" y="197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24" name="Freeform 254">
                    <a:extLst>
                      <a:ext uri="{FF2B5EF4-FFF2-40B4-BE49-F238E27FC236}">
                        <a16:creationId xmlns:a16="http://schemas.microsoft.com/office/drawing/2014/main" id="{DE16EDCA-70DE-B54D-8F5A-C0DB2A8348C4}"/>
                      </a:ext>
                    </a:extLst>
                  </p:cNvPr>
                  <p:cNvSpPr>
                    <a:spLocks/>
                  </p:cNvSpPr>
                  <p:nvPr/>
                </p:nvSpPr>
                <p:spPr bwMode="auto">
                  <a:xfrm>
                    <a:off x="907" y="196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grpSp>
          <p:nvGrpSpPr>
            <p:cNvPr id="19" name="Group 255">
              <a:extLst>
                <a:ext uri="{FF2B5EF4-FFF2-40B4-BE49-F238E27FC236}">
                  <a16:creationId xmlns:a16="http://schemas.microsoft.com/office/drawing/2014/main" id="{62DDC4E0-93AA-B44E-91CC-60411EF1DDCB}"/>
                </a:ext>
              </a:extLst>
            </p:cNvPr>
            <p:cNvGrpSpPr>
              <a:grpSpLocks/>
            </p:cNvGrpSpPr>
            <p:nvPr/>
          </p:nvGrpSpPr>
          <p:grpSpPr bwMode="auto">
            <a:xfrm>
              <a:off x="1083" y="1608"/>
              <a:ext cx="531" cy="525"/>
              <a:chOff x="1083" y="1608"/>
              <a:chExt cx="531" cy="525"/>
            </a:xfrm>
          </p:grpSpPr>
          <p:grpSp>
            <p:nvGrpSpPr>
              <p:cNvPr id="779" name="Group 256">
                <a:extLst>
                  <a:ext uri="{FF2B5EF4-FFF2-40B4-BE49-F238E27FC236}">
                    <a16:creationId xmlns:a16="http://schemas.microsoft.com/office/drawing/2014/main" id="{244847D5-8C21-7843-939C-D50CA0BF4409}"/>
                  </a:ext>
                </a:extLst>
              </p:cNvPr>
              <p:cNvGrpSpPr>
                <a:grpSpLocks/>
              </p:cNvGrpSpPr>
              <p:nvPr/>
            </p:nvGrpSpPr>
            <p:grpSpPr bwMode="auto">
              <a:xfrm>
                <a:off x="1083" y="1608"/>
                <a:ext cx="531" cy="525"/>
                <a:chOff x="1083" y="1608"/>
                <a:chExt cx="531" cy="525"/>
              </a:xfrm>
            </p:grpSpPr>
            <p:sp>
              <p:nvSpPr>
                <p:cNvPr id="845" name="Oval 257">
                  <a:extLst>
                    <a:ext uri="{FF2B5EF4-FFF2-40B4-BE49-F238E27FC236}">
                      <a16:creationId xmlns:a16="http://schemas.microsoft.com/office/drawing/2014/main" id="{5304B777-FEA1-7642-99C0-B627E7B3DA1A}"/>
                    </a:ext>
                  </a:extLst>
                </p:cNvPr>
                <p:cNvSpPr>
                  <a:spLocks noChangeArrowheads="1"/>
                </p:cNvSpPr>
                <p:nvPr/>
              </p:nvSpPr>
              <p:spPr bwMode="auto">
                <a:xfrm>
                  <a:off x="1096" y="2056"/>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6" name="Oval 258">
                  <a:extLst>
                    <a:ext uri="{FF2B5EF4-FFF2-40B4-BE49-F238E27FC236}">
                      <a16:creationId xmlns:a16="http://schemas.microsoft.com/office/drawing/2014/main" id="{C37374DE-D930-0645-A8E0-0DE897328414}"/>
                    </a:ext>
                  </a:extLst>
                </p:cNvPr>
                <p:cNvSpPr>
                  <a:spLocks noChangeArrowheads="1"/>
                </p:cNvSpPr>
                <p:nvPr/>
              </p:nvSpPr>
              <p:spPr bwMode="auto">
                <a:xfrm>
                  <a:off x="1083" y="2044"/>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47" name="Oval 259">
                  <a:extLst>
                    <a:ext uri="{FF2B5EF4-FFF2-40B4-BE49-F238E27FC236}">
                      <a16:creationId xmlns:a16="http://schemas.microsoft.com/office/drawing/2014/main" id="{D4640DD8-0CDD-354A-BB16-890B9CF2325A}"/>
                    </a:ext>
                  </a:extLst>
                </p:cNvPr>
                <p:cNvSpPr>
                  <a:spLocks noChangeArrowheads="1"/>
                </p:cNvSpPr>
                <p:nvPr/>
              </p:nvSpPr>
              <p:spPr bwMode="auto">
                <a:xfrm>
                  <a:off x="1425" y="1731"/>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8" name="Oval 260">
                  <a:extLst>
                    <a:ext uri="{FF2B5EF4-FFF2-40B4-BE49-F238E27FC236}">
                      <a16:creationId xmlns:a16="http://schemas.microsoft.com/office/drawing/2014/main" id="{22A1A03B-32C1-E54C-BE99-1DC1D2E55825}"/>
                    </a:ext>
                  </a:extLst>
                </p:cNvPr>
                <p:cNvSpPr>
                  <a:spLocks noChangeArrowheads="1"/>
                </p:cNvSpPr>
                <p:nvPr/>
              </p:nvSpPr>
              <p:spPr bwMode="auto">
                <a:xfrm>
                  <a:off x="1413" y="1719"/>
                  <a:ext cx="90"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49" name="Oval 261">
                  <a:extLst>
                    <a:ext uri="{FF2B5EF4-FFF2-40B4-BE49-F238E27FC236}">
                      <a16:creationId xmlns:a16="http://schemas.microsoft.com/office/drawing/2014/main" id="{E2C63227-12D9-8142-A76F-A8551084F662}"/>
                    </a:ext>
                  </a:extLst>
                </p:cNvPr>
                <p:cNvSpPr>
                  <a:spLocks noChangeArrowheads="1"/>
                </p:cNvSpPr>
                <p:nvPr/>
              </p:nvSpPr>
              <p:spPr bwMode="auto">
                <a:xfrm>
                  <a:off x="1537" y="1947"/>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0" name="Oval 262">
                  <a:extLst>
                    <a:ext uri="{FF2B5EF4-FFF2-40B4-BE49-F238E27FC236}">
                      <a16:creationId xmlns:a16="http://schemas.microsoft.com/office/drawing/2014/main" id="{396C9CB2-614B-D44B-9A51-0F062236120B}"/>
                    </a:ext>
                  </a:extLst>
                </p:cNvPr>
                <p:cNvSpPr>
                  <a:spLocks noChangeArrowheads="1"/>
                </p:cNvSpPr>
                <p:nvPr/>
              </p:nvSpPr>
              <p:spPr bwMode="auto">
                <a:xfrm>
                  <a:off x="1525" y="1935"/>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1" name="Oval 263">
                  <a:extLst>
                    <a:ext uri="{FF2B5EF4-FFF2-40B4-BE49-F238E27FC236}">
                      <a16:creationId xmlns:a16="http://schemas.microsoft.com/office/drawing/2014/main" id="{A23E6863-28BB-144F-AA5F-63F304CF7933}"/>
                    </a:ext>
                  </a:extLst>
                </p:cNvPr>
                <p:cNvSpPr>
                  <a:spLocks noChangeArrowheads="1"/>
                </p:cNvSpPr>
                <p:nvPr/>
              </p:nvSpPr>
              <p:spPr bwMode="auto">
                <a:xfrm>
                  <a:off x="1209" y="1620"/>
                  <a:ext cx="65" cy="65"/>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2" name="Oval 264">
                  <a:extLst>
                    <a:ext uri="{FF2B5EF4-FFF2-40B4-BE49-F238E27FC236}">
                      <a16:creationId xmlns:a16="http://schemas.microsoft.com/office/drawing/2014/main" id="{84F5E5C3-27AE-1141-99C0-CECF4DFBA0BA}"/>
                    </a:ext>
                  </a:extLst>
                </p:cNvPr>
                <p:cNvSpPr>
                  <a:spLocks noChangeArrowheads="1"/>
                </p:cNvSpPr>
                <p:nvPr/>
              </p:nvSpPr>
              <p:spPr bwMode="auto">
                <a:xfrm>
                  <a:off x="1197" y="1608"/>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3" name="Freeform 265">
                  <a:extLst>
                    <a:ext uri="{FF2B5EF4-FFF2-40B4-BE49-F238E27FC236}">
                      <a16:creationId xmlns:a16="http://schemas.microsoft.com/office/drawing/2014/main" id="{513AEDD4-3B37-2E45-B353-F5DE3EF32AB3}"/>
                    </a:ext>
                  </a:extLst>
                </p:cNvPr>
                <p:cNvSpPr>
                  <a:spLocks/>
                </p:cNvSpPr>
                <p:nvPr/>
              </p:nvSpPr>
              <p:spPr bwMode="auto">
                <a:xfrm>
                  <a:off x="1352" y="1862"/>
                  <a:ext cx="178" cy="95"/>
                </a:xfrm>
                <a:custGeom>
                  <a:avLst/>
                  <a:gdLst>
                    <a:gd name="T0" fmla="*/ 2 w 178"/>
                    <a:gd name="T1" fmla="*/ 0 h 95"/>
                    <a:gd name="T2" fmla="*/ 0 w 178"/>
                    <a:gd name="T3" fmla="*/ 5 h 95"/>
                    <a:gd name="T4" fmla="*/ 176 w 178"/>
                    <a:gd name="T5" fmla="*/ 95 h 95"/>
                    <a:gd name="T6" fmla="*/ 178 w 178"/>
                    <a:gd name="T7" fmla="*/ 90 h 95"/>
                    <a:gd name="T8" fmla="*/ 2 w 178"/>
                    <a:gd name="T9" fmla="*/ 0 h 95"/>
                    <a:gd name="T10" fmla="*/ 0 60000 65536"/>
                    <a:gd name="T11" fmla="*/ 0 60000 65536"/>
                    <a:gd name="T12" fmla="*/ 0 60000 65536"/>
                    <a:gd name="T13" fmla="*/ 0 60000 65536"/>
                    <a:gd name="T14" fmla="*/ 0 60000 65536"/>
                    <a:gd name="T15" fmla="*/ 0 w 178"/>
                    <a:gd name="T16" fmla="*/ 0 h 95"/>
                    <a:gd name="T17" fmla="*/ 178 w 178"/>
                    <a:gd name="T18" fmla="*/ 95 h 95"/>
                  </a:gdLst>
                  <a:ahLst/>
                  <a:cxnLst>
                    <a:cxn ang="T10">
                      <a:pos x="T0" y="T1"/>
                    </a:cxn>
                    <a:cxn ang="T11">
                      <a:pos x="T2" y="T3"/>
                    </a:cxn>
                    <a:cxn ang="T12">
                      <a:pos x="T4" y="T5"/>
                    </a:cxn>
                    <a:cxn ang="T13">
                      <a:pos x="T6" y="T7"/>
                    </a:cxn>
                    <a:cxn ang="T14">
                      <a:pos x="T8" y="T9"/>
                    </a:cxn>
                  </a:cxnLst>
                  <a:rect l="T15" t="T16" r="T17" b="T18"/>
                  <a:pathLst>
                    <a:path w="178" h="95">
                      <a:moveTo>
                        <a:pt x="2" y="0"/>
                      </a:moveTo>
                      <a:lnTo>
                        <a:pt x="0" y="5"/>
                      </a:lnTo>
                      <a:lnTo>
                        <a:pt x="176" y="95"/>
                      </a:lnTo>
                      <a:lnTo>
                        <a:pt x="178" y="90"/>
                      </a:lnTo>
                      <a:lnTo>
                        <a:pt x="2" y="0"/>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4" name="Freeform 266">
                  <a:extLst>
                    <a:ext uri="{FF2B5EF4-FFF2-40B4-BE49-F238E27FC236}">
                      <a16:creationId xmlns:a16="http://schemas.microsoft.com/office/drawing/2014/main" id="{0E2AA03C-7CE2-4A42-8936-E1A03A518AA9}"/>
                    </a:ext>
                  </a:extLst>
                </p:cNvPr>
                <p:cNvSpPr>
                  <a:spLocks/>
                </p:cNvSpPr>
                <p:nvPr/>
              </p:nvSpPr>
              <p:spPr bwMode="auto">
                <a:xfrm>
                  <a:off x="1347" y="1794"/>
                  <a:ext cx="76" cy="73"/>
                </a:xfrm>
                <a:custGeom>
                  <a:avLst/>
                  <a:gdLst>
                    <a:gd name="T0" fmla="*/ 76 w 76"/>
                    <a:gd name="T1" fmla="*/ 4 h 73"/>
                    <a:gd name="T2" fmla="*/ 72 w 76"/>
                    <a:gd name="T3" fmla="*/ 0 h 73"/>
                    <a:gd name="T4" fmla="*/ 0 w 76"/>
                    <a:gd name="T5" fmla="*/ 68 h 73"/>
                    <a:gd name="T6" fmla="*/ 4 w 76"/>
                    <a:gd name="T7" fmla="*/ 73 h 73"/>
                    <a:gd name="T8" fmla="*/ 76 w 76"/>
                    <a:gd name="T9" fmla="*/ 4 h 73"/>
                    <a:gd name="T10" fmla="*/ 0 60000 65536"/>
                    <a:gd name="T11" fmla="*/ 0 60000 65536"/>
                    <a:gd name="T12" fmla="*/ 0 60000 65536"/>
                    <a:gd name="T13" fmla="*/ 0 60000 65536"/>
                    <a:gd name="T14" fmla="*/ 0 60000 65536"/>
                    <a:gd name="T15" fmla="*/ 0 w 76"/>
                    <a:gd name="T16" fmla="*/ 0 h 73"/>
                    <a:gd name="T17" fmla="*/ 76 w 76"/>
                    <a:gd name="T18" fmla="*/ 73 h 73"/>
                  </a:gdLst>
                  <a:ahLst/>
                  <a:cxnLst>
                    <a:cxn ang="T10">
                      <a:pos x="T0" y="T1"/>
                    </a:cxn>
                    <a:cxn ang="T11">
                      <a:pos x="T2" y="T3"/>
                    </a:cxn>
                    <a:cxn ang="T12">
                      <a:pos x="T4" y="T5"/>
                    </a:cxn>
                    <a:cxn ang="T13">
                      <a:pos x="T6" y="T7"/>
                    </a:cxn>
                    <a:cxn ang="T14">
                      <a:pos x="T8" y="T9"/>
                    </a:cxn>
                  </a:cxnLst>
                  <a:rect l="T15" t="T16" r="T17" b="T18"/>
                  <a:pathLst>
                    <a:path w="76" h="73">
                      <a:moveTo>
                        <a:pt x="76" y="4"/>
                      </a:moveTo>
                      <a:lnTo>
                        <a:pt x="72" y="0"/>
                      </a:lnTo>
                      <a:lnTo>
                        <a:pt x="0" y="68"/>
                      </a:lnTo>
                      <a:lnTo>
                        <a:pt x="4" y="73"/>
                      </a:lnTo>
                      <a:lnTo>
                        <a:pt x="76" y="4"/>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5" name="Oval 267">
                  <a:extLst>
                    <a:ext uri="{FF2B5EF4-FFF2-40B4-BE49-F238E27FC236}">
                      <a16:creationId xmlns:a16="http://schemas.microsoft.com/office/drawing/2014/main" id="{D6B0BC1C-9C1F-2441-A19A-A75CFBC2305F}"/>
                    </a:ext>
                  </a:extLst>
                </p:cNvPr>
                <p:cNvSpPr>
                  <a:spLocks noChangeArrowheads="1"/>
                </p:cNvSpPr>
                <p:nvPr/>
              </p:nvSpPr>
              <p:spPr bwMode="auto">
                <a:xfrm>
                  <a:off x="1314" y="1832"/>
                  <a:ext cx="65" cy="64"/>
                </a:xfrm>
                <a:prstGeom prst="ellipse">
                  <a:avLst/>
                </a:pr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6" name="Oval 268">
                  <a:extLst>
                    <a:ext uri="{FF2B5EF4-FFF2-40B4-BE49-F238E27FC236}">
                      <a16:creationId xmlns:a16="http://schemas.microsoft.com/office/drawing/2014/main" id="{2F584A77-8624-D54F-999D-6028210BC742}"/>
                    </a:ext>
                  </a:extLst>
                </p:cNvPr>
                <p:cNvSpPr>
                  <a:spLocks noChangeArrowheads="1"/>
                </p:cNvSpPr>
                <p:nvPr/>
              </p:nvSpPr>
              <p:spPr bwMode="auto">
                <a:xfrm>
                  <a:off x="1302" y="1820"/>
                  <a:ext cx="89" cy="89"/>
                </a:xfrm>
                <a:prstGeom prst="ellipse">
                  <a:avLst/>
                </a:prstGeom>
                <a:noFill/>
                <a:ln w="19050">
                  <a:solidFill>
                    <a:srgbClr val="3399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57" name="Freeform 269">
                  <a:extLst>
                    <a:ext uri="{FF2B5EF4-FFF2-40B4-BE49-F238E27FC236}">
                      <a16:creationId xmlns:a16="http://schemas.microsoft.com/office/drawing/2014/main" id="{CEC0F684-B7C1-D14B-8E10-0AF19A4FF5F5}"/>
                    </a:ext>
                  </a:extLst>
                </p:cNvPr>
                <p:cNvSpPr>
                  <a:spLocks/>
                </p:cNvSpPr>
                <p:nvPr/>
              </p:nvSpPr>
              <p:spPr bwMode="auto">
                <a:xfrm>
                  <a:off x="1239" y="1657"/>
                  <a:ext cx="99" cy="166"/>
                </a:xfrm>
                <a:custGeom>
                  <a:avLst/>
                  <a:gdLst>
                    <a:gd name="T0" fmla="*/ 94 w 99"/>
                    <a:gd name="T1" fmla="*/ 166 h 166"/>
                    <a:gd name="T2" fmla="*/ 99 w 99"/>
                    <a:gd name="T3" fmla="*/ 163 h 166"/>
                    <a:gd name="T4" fmla="*/ 5 w 99"/>
                    <a:gd name="T5" fmla="*/ 0 h 166"/>
                    <a:gd name="T6" fmla="*/ 0 w 99"/>
                    <a:gd name="T7" fmla="*/ 3 h 166"/>
                    <a:gd name="T8" fmla="*/ 94 w 99"/>
                    <a:gd name="T9" fmla="*/ 166 h 166"/>
                    <a:gd name="T10" fmla="*/ 0 60000 65536"/>
                    <a:gd name="T11" fmla="*/ 0 60000 65536"/>
                    <a:gd name="T12" fmla="*/ 0 60000 65536"/>
                    <a:gd name="T13" fmla="*/ 0 60000 65536"/>
                    <a:gd name="T14" fmla="*/ 0 60000 65536"/>
                    <a:gd name="T15" fmla="*/ 0 w 99"/>
                    <a:gd name="T16" fmla="*/ 0 h 166"/>
                    <a:gd name="T17" fmla="*/ 99 w 99"/>
                    <a:gd name="T18" fmla="*/ 166 h 166"/>
                  </a:gdLst>
                  <a:ahLst/>
                  <a:cxnLst>
                    <a:cxn ang="T10">
                      <a:pos x="T0" y="T1"/>
                    </a:cxn>
                    <a:cxn ang="T11">
                      <a:pos x="T2" y="T3"/>
                    </a:cxn>
                    <a:cxn ang="T12">
                      <a:pos x="T4" y="T5"/>
                    </a:cxn>
                    <a:cxn ang="T13">
                      <a:pos x="T6" y="T7"/>
                    </a:cxn>
                    <a:cxn ang="T14">
                      <a:pos x="T8" y="T9"/>
                    </a:cxn>
                  </a:cxnLst>
                  <a:rect l="T15" t="T16" r="T17" b="T18"/>
                  <a:pathLst>
                    <a:path w="99" h="166">
                      <a:moveTo>
                        <a:pt x="94" y="166"/>
                      </a:moveTo>
                      <a:lnTo>
                        <a:pt x="99" y="163"/>
                      </a:lnTo>
                      <a:lnTo>
                        <a:pt x="5" y="0"/>
                      </a:lnTo>
                      <a:lnTo>
                        <a:pt x="0" y="3"/>
                      </a:lnTo>
                      <a:lnTo>
                        <a:pt x="94" y="166"/>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58" name="Freeform 270">
                  <a:extLst>
                    <a:ext uri="{FF2B5EF4-FFF2-40B4-BE49-F238E27FC236}">
                      <a16:creationId xmlns:a16="http://schemas.microsoft.com/office/drawing/2014/main" id="{482D18BA-5636-6B4E-A426-CA6A94B61518}"/>
                    </a:ext>
                  </a:extLst>
                </p:cNvPr>
                <p:cNvSpPr>
                  <a:spLocks/>
                </p:cNvSpPr>
                <p:nvPr/>
              </p:nvSpPr>
              <p:spPr bwMode="auto">
                <a:xfrm>
                  <a:off x="1160" y="1898"/>
                  <a:ext cx="165" cy="159"/>
                </a:xfrm>
                <a:custGeom>
                  <a:avLst/>
                  <a:gdLst>
                    <a:gd name="T0" fmla="*/ 0 w 165"/>
                    <a:gd name="T1" fmla="*/ 155 h 159"/>
                    <a:gd name="T2" fmla="*/ 4 w 165"/>
                    <a:gd name="T3" fmla="*/ 159 h 159"/>
                    <a:gd name="T4" fmla="*/ 165 w 165"/>
                    <a:gd name="T5" fmla="*/ 5 h 159"/>
                    <a:gd name="T6" fmla="*/ 161 w 165"/>
                    <a:gd name="T7" fmla="*/ 0 h 159"/>
                    <a:gd name="T8" fmla="*/ 0 w 165"/>
                    <a:gd name="T9" fmla="*/ 155 h 159"/>
                    <a:gd name="T10" fmla="*/ 0 60000 65536"/>
                    <a:gd name="T11" fmla="*/ 0 60000 65536"/>
                    <a:gd name="T12" fmla="*/ 0 60000 65536"/>
                    <a:gd name="T13" fmla="*/ 0 60000 65536"/>
                    <a:gd name="T14" fmla="*/ 0 60000 65536"/>
                    <a:gd name="T15" fmla="*/ 0 w 165"/>
                    <a:gd name="T16" fmla="*/ 0 h 159"/>
                    <a:gd name="T17" fmla="*/ 165 w 165"/>
                    <a:gd name="T18" fmla="*/ 159 h 159"/>
                  </a:gdLst>
                  <a:ahLst/>
                  <a:cxnLst>
                    <a:cxn ang="T10">
                      <a:pos x="T0" y="T1"/>
                    </a:cxn>
                    <a:cxn ang="T11">
                      <a:pos x="T2" y="T3"/>
                    </a:cxn>
                    <a:cxn ang="T12">
                      <a:pos x="T4" y="T5"/>
                    </a:cxn>
                    <a:cxn ang="T13">
                      <a:pos x="T6" y="T7"/>
                    </a:cxn>
                    <a:cxn ang="T14">
                      <a:pos x="T8" y="T9"/>
                    </a:cxn>
                  </a:cxnLst>
                  <a:rect l="T15" t="T16" r="T17" b="T18"/>
                  <a:pathLst>
                    <a:path w="165" h="159">
                      <a:moveTo>
                        <a:pt x="0" y="155"/>
                      </a:moveTo>
                      <a:lnTo>
                        <a:pt x="4" y="159"/>
                      </a:lnTo>
                      <a:lnTo>
                        <a:pt x="165" y="5"/>
                      </a:lnTo>
                      <a:lnTo>
                        <a:pt x="161" y="0"/>
                      </a:lnTo>
                      <a:lnTo>
                        <a:pt x="0" y="155"/>
                      </a:lnTo>
                      <a:close/>
                    </a:path>
                  </a:pathLst>
                </a:custGeom>
                <a:solidFill>
                  <a:srgbClr val="3399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780" name="Group 271">
                <a:extLst>
                  <a:ext uri="{FF2B5EF4-FFF2-40B4-BE49-F238E27FC236}">
                    <a16:creationId xmlns:a16="http://schemas.microsoft.com/office/drawing/2014/main" id="{BF7C40DA-D54E-B045-B510-D8D48E5EC672}"/>
                  </a:ext>
                </a:extLst>
              </p:cNvPr>
              <p:cNvGrpSpPr>
                <a:grpSpLocks/>
              </p:cNvGrpSpPr>
              <p:nvPr/>
            </p:nvGrpSpPr>
            <p:grpSpPr bwMode="auto">
              <a:xfrm>
                <a:off x="1124" y="1639"/>
                <a:ext cx="449" cy="449"/>
                <a:chOff x="1124" y="1639"/>
                <a:chExt cx="449" cy="449"/>
              </a:xfrm>
            </p:grpSpPr>
            <p:sp>
              <p:nvSpPr>
                <p:cNvPr id="781" name="Freeform 272">
                  <a:extLst>
                    <a:ext uri="{FF2B5EF4-FFF2-40B4-BE49-F238E27FC236}">
                      <a16:creationId xmlns:a16="http://schemas.microsoft.com/office/drawing/2014/main" id="{E023F3B0-693C-0D4B-A2B8-513564F84743}"/>
                    </a:ext>
                  </a:extLst>
                </p:cNvPr>
                <p:cNvSpPr>
                  <a:spLocks/>
                </p:cNvSpPr>
                <p:nvPr/>
              </p:nvSpPr>
              <p:spPr bwMode="auto">
                <a:xfrm>
                  <a:off x="1238" y="1640"/>
                  <a:ext cx="221" cy="126"/>
                </a:xfrm>
                <a:custGeom>
                  <a:avLst/>
                  <a:gdLst>
                    <a:gd name="T0" fmla="*/ 2 w 221"/>
                    <a:gd name="T1" fmla="*/ 0 h 126"/>
                    <a:gd name="T2" fmla="*/ 0 w 221"/>
                    <a:gd name="T3" fmla="*/ 3 h 126"/>
                    <a:gd name="T4" fmla="*/ 219 w 221"/>
                    <a:gd name="T5" fmla="*/ 126 h 126"/>
                    <a:gd name="T6" fmla="*/ 221 w 221"/>
                    <a:gd name="T7" fmla="*/ 122 h 126"/>
                    <a:gd name="T8" fmla="*/ 2 w 221"/>
                    <a:gd name="T9" fmla="*/ 0 h 126"/>
                    <a:gd name="T10" fmla="*/ 0 60000 65536"/>
                    <a:gd name="T11" fmla="*/ 0 60000 65536"/>
                    <a:gd name="T12" fmla="*/ 0 60000 65536"/>
                    <a:gd name="T13" fmla="*/ 0 60000 65536"/>
                    <a:gd name="T14" fmla="*/ 0 60000 65536"/>
                    <a:gd name="T15" fmla="*/ 0 w 221"/>
                    <a:gd name="T16" fmla="*/ 0 h 126"/>
                    <a:gd name="T17" fmla="*/ 221 w 221"/>
                    <a:gd name="T18" fmla="*/ 126 h 126"/>
                  </a:gdLst>
                  <a:ahLst/>
                  <a:cxnLst>
                    <a:cxn ang="T10">
                      <a:pos x="T0" y="T1"/>
                    </a:cxn>
                    <a:cxn ang="T11">
                      <a:pos x="T2" y="T3"/>
                    </a:cxn>
                    <a:cxn ang="T12">
                      <a:pos x="T4" y="T5"/>
                    </a:cxn>
                    <a:cxn ang="T13">
                      <a:pos x="T6" y="T7"/>
                    </a:cxn>
                    <a:cxn ang="T14">
                      <a:pos x="T8" y="T9"/>
                    </a:cxn>
                  </a:cxnLst>
                  <a:rect l="T15" t="T16" r="T17" b="T18"/>
                  <a:pathLst>
                    <a:path w="221" h="126">
                      <a:moveTo>
                        <a:pt x="2" y="0"/>
                      </a:moveTo>
                      <a:lnTo>
                        <a:pt x="0" y="3"/>
                      </a:lnTo>
                      <a:lnTo>
                        <a:pt x="219" y="126"/>
                      </a:lnTo>
                      <a:lnTo>
                        <a:pt x="221" y="122"/>
                      </a:lnTo>
                      <a:lnTo>
                        <a:pt x="2"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2" name="Freeform 273">
                  <a:extLst>
                    <a:ext uri="{FF2B5EF4-FFF2-40B4-BE49-F238E27FC236}">
                      <a16:creationId xmlns:a16="http://schemas.microsoft.com/office/drawing/2014/main" id="{A82DFC1F-75AE-564F-8F4F-A6E50B6005C0}"/>
                    </a:ext>
                  </a:extLst>
                </p:cNvPr>
                <p:cNvSpPr>
                  <a:spLocks/>
                </p:cNvSpPr>
                <p:nvPr/>
              </p:nvSpPr>
              <p:spPr bwMode="auto">
                <a:xfrm>
                  <a:off x="1124" y="1762"/>
                  <a:ext cx="336" cy="326"/>
                </a:xfrm>
                <a:custGeom>
                  <a:avLst/>
                  <a:gdLst>
                    <a:gd name="T0" fmla="*/ 336 w 336"/>
                    <a:gd name="T1" fmla="*/ 3 h 326"/>
                    <a:gd name="T2" fmla="*/ 333 w 336"/>
                    <a:gd name="T3" fmla="*/ 0 h 326"/>
                    <a:gd name="T4" fmla="*/ 0 w 336"/>
                    <a:gd name="T5" fmla="*/ 323 h 326"/>
                    <a:gd name="T6" fmla="*/ 3 w 336"/>
                    <a:gd name="T7" fmla="*/ 326 h 326"/>
                    <a:gd name="T8" fmla="*/ 336 w 336"/>
                    <a:gd name="T9" fmla="*/ 3 h 326"/>
                    <a:gd name="T10" fmla="*/ 0 60000 65536"/>
                    <a:gd name="T11" fmla="*/ 0 60000 65536"/>
                    <a:gd name="T12" fmla="*/ 0 60000 65536"/>
                    <a:gd name="T13" fmla="*/ 0 60000 65536"/>
                    <a:gd name="T14" fmla="*/ 0 60000 65536"/>
                    <a:gd name="T15" fmla="*/ 0 w 336"/>
                    <a:gd name="T16" fmla="*/ 0 h 326"/>
                    <a:gd name="T17" fmla="*/ 336 w 336"/>
                    <a:gd name="T18" fmla="*/ 326 h 326"/>
                  </a:gdLst>
                  <a:ahLst/>
                  <a:cxnLst>
                    <a:cxn ang="T10">
                      <a:pos x="T0" y="T1"/>
                    </a:cxn>
                    <a:cxn ang="T11">
                      <a:pos x="T2" y="T3"/>
                    </a:cxn>
                    <a:cxn ang="T12">
                      <a:pos x="T4" y="T5"/>
                    </a:cxn>
                    <a:cxn ang="T13">
                      <a:pos x="T6" y="T7"/>
                    </a:cxn>
                    <a:cxn ang="T14">
                      <a:pos x="T8" y="T9"/>
                    </a:cxn>
                  </a:cxnLst>
                  <a:rect l="T15" t="T16" r="T17" b="T18"/>
                  <a:pathLst>
                    <a:path w="336" h="326">
                      <a:moveTo>
                        <a:pt x="336" y="3"/>
                      </a:moveTo>
                      <a:lnTo>
                        <a:pt x="333" y="0"/>
                      </a:lnTo>
                      <a:lnTo>
                        <a:pt x="0" y="323"/>
                      </a:lnTo>
                      <a:lnTo>
                        <a:pt x="3" y="326"/>
                      </a:lnTo>
                      <a:lnTo>
                        <a:pt x="336" y="3"/>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3" name="Freeform 274">
                  <a:extLst>
                    <a:ext uri="{FF2B5EF4-FFF2-40B4-BE49-F238E27FC236}">
                      <a16:creationId xmlns:a16="http://schemas.microsoft.com/office/drawing/2014/main" id="{EAFFE56F-1CE4-2D41-937B-3620AB740D14}"/>
                    </a:ext>
                  </a:extLst>
                </p:cNvPr>
                <p:cNvSpPr>
                  <a:spLocks/>
                </p:cNvSpPr>
                <p:nvPr/>
              </p:nvSpPr>
              <p:spPr bwMode="auto">
                <a:xfrm>
                  <a:off x="1125" y="1978"/>
                  <a:ext cx="445" cy="110"/>
                </a:xfrm>
                <a:custGeom>
                  <a:avLst/>
                  <a:gdLst>
                    <a:gd name="T0" fmla="*/ 0 w 445"/>
                    <a:gd name="T1" fmla="*/ 107 h 110"/>
                    <a:gd name="T2" fmla="*/ 1 w 445"/>
                    <a:gd name="T3" fmla="*/ 110 h 110"/>
                    <a:gd name="T4" fmla="*/ 445 w 445"/>
                    <a:gd name="T5" fmla="*/ 4 h 110"/>
                    <a:gd name="T6" fmla="*/ 444 w 445"/>
                    <a:gd name="T7" fmla="*/ 0 h 110"/>
                    <a:gd name="T8" fmla="*/ 0 w 445"/>
                    <a:gd name="T9" fmla="*/ 107 h 110"/>
                    <a:gd name="T10" fmla="*/ 0 60000 65536"/>
                    <a:gd name="T11" fmla="*/ 0 60000 65536"/>
                    <a:gd name="T12" fmla="*/ 0 60000 65536"/>
                    <a:gd name="T13" fmla="*/ 0 60000 65536"/>
                    <a:gd name="T14" fmla="*/ 0 60000 65536"/>
                    <a:gd name="T15" fmla="*/ 0 w 445"/>
                    <a:gd name="T16" fmla="*/ 0 h 110"/>
                    <a:gd name="T17" fmla="*/ 445 w 445"/>
                    <a:gd name="T18" fmla="*/ 110 h 110"/>
                  </a:gdLst>
                  <a:ahLst/>
                  <a:cxnLst>
                    <a:cxn ang="T10">
                      <a:pos x="T0" y="T1"/>
                    </a:cxn>
                    <a:cxn ang="T11">
                      <a:pos x="T2" y="T3"/>
                    </a:cxn>
                    <a:cxn ang="T12">
                      <a:pos x="T4" y="T5"/>
                    </a:cxn>
                    <a:cxn ang="T13">
                      <a:pos x="T6" y="T7"/>
                    </a:cxn>
                    <a:cxn ang="T14">
                      <a:pos x="T8" y="T9"/>
                    </a:cxn>
                  </a:cxnLst>
                  <a:rect l="T15" t="T16" r="T17" b="T18"/>
                  <a:pathLst>
                    <a:path w="445" h="110">
                      <a:moveTo>
                        <a:pt x="0" y="107"/>
                      </a:moveTo>
                      <a:lnTo>
                        <a:pt x="1" y="110"/>
                      </a:lnTo>
                      <a:lnTo>
                        <a:pt x="445" y="4"/>
                      </a:lnTo>
                      <a:lnTo>
                        <a:pt x="444" y="0"/>
                      </a:lnTo>
                      <a:lnTo>
                        <a:pt x="0" y="10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4" name="Freeform 275">
                  <a:extLst>
                    <a:ext uri="{FF2B5EF4-FFF2-40B4-BE49-F238E27FC236}">
                      <a16:creationId xmlns:a16="http://schemas.microsoft.com/office/drawing/2014/main" id="{30E598E6-7C80-0444-9960-6BF9479CD7FF}"/>
                    </a:ext>
                  </a:extLst>
                </p:cNvPr>
                <p:cNvSpPr>
                  <a:spLocks/>
                </p:cNvSpPr>
                <p:nvPr/>
              </p:nvSpPr>
              <p:spPr bwMode="auto">
                <a:xfrm>
                  <a:off x="1455" y="1762"/>
                  <a:ext cx="117" cy="219"/>
                </a:xfrm>
                <a:custGeom>
                  <a:avLst/>
                  <a:gdLst>
                    <a:gd name="T0" fmla="*/ 3 w 117"/>
                    <a:gd name="T1" fmla="*/ 0 h 219"/>
                    <a:gd name="T2" fmla="*/ 0 w 117"/>
                    <a:gd name="T3" fmla="*/ 3 h 219"/>
                    <a:gd name="T4" fmla="*/ 113 w 117"/>
                    <a:gd name="T5" fmla="*/ 219 h 219"/>
                    <a:gd name="T6" fmla="*/ 117 w 117"/>
                    <a:gd name="T7" fmla="*/ 217 h 219"/>
                    <a:gd name="T8" fmla="*/ 3 w 117"/>
                    <a:gd name="T9" fmla="*/ 0 h 219"/>
                    <a:gd name="T10" fmla="*/ 0 60000 65536"/>
                    <a:gd name="T11" fmla="*/ 0 60000 65536"/>
                    <a:gd name="T12" fmla="*/ 0 60000 65536"/>
                    <a:gd name="T13" fmla="*/ 0 60000 65536"/>
                    <a:gd name="T14" fmla="*/ 0 60000 65536"/>
                    <a:gd name="T15" fmla="*/ 0 w 117"/>
                    <a:gd name="T16" fmla="*/ 0 h 219"/>
                    <a:gd name="T17" fmla="*/ 117 w 117"/>
                    <a:gd name="T18" fmla="*/ 219 h 219"/>
                  </a:gdLst>
                  <a:ahLst/>
                  <a:cxnLst>
                    <a:cxn ang="T10">
                      <a:pos x="T0" y="T1"/>
                    </a:cxn>
                    <a:cxn ang="T11">
                      <a:pos x="T2" y="T3"/>
                    </a:cxn>
                    <a:cxn ang="T12">
                      <a:pos x="T4" y="T5"/>
                    </a:cxn>
                    <a:cxn ang="T13">
                      <a:pos x="T6" y="T7"/>
                    </a:cxn>
                    <a:cxn ang="T14">
                      <a:pos x="T8" y="T9"/>
                    </a:cxn>
                  </a:cxnLst>
                  <a:rect l="T15" t="T16" r="T17" b="T18"/>
                  <a:pathLst>
                    <a:path w="117" h="219">
                      <a:moveTo>
                        <a:pt x="3" y="0"/>
                      </a:moveTo>
                      <a:lnTo>
                        <a:pt x="0" y="3"/>
                      </a:lnTo>
                      <a:lnTo>
                        <a:pt x="113" y="219"/>
                      </a:lnTo>
                      <a:lnTo>
                        <a:pt x="117" y="217"/>
                      </a:lnTo>
                      <a:lnTo>
                        <a:pt x="3" y="0"/>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5" name="Freeform 276">
                  <a:extLst>
                    <a:ext uri="{FF2B5EF4-FFF2-40B4-BE49-F238E27FC236}">
                      <a16:creationId xmlns:a16="http://schemas.microsoft.com/office/drawing/2014/main" id="{8EF14061-55BD-A446-8A49-C4295663D15D}"/>
                    </a:ext>
                  </a:extLst>
                </p:cNvPr>
                <p:cNvSpPr>
                  <a:spLocks/>
                </p:cNvSpPr>
                <p:nvPr/>
              </p:nvSpPr>
              <p:spPr bwMode="auto">
                <a:xfrm>
                  <a:off x="1128" y="1639"/>
                  <a:ext cx="115" cy="444"/>
                </a:xfrm>
                <a:custGeom>
                  <a:avLst/>
                  <a:gdLst>
                    <a:gd name="T0" fmla="*/ 115 w 115"/>
                    <a:gd name="T1" fmla="*/ 1 h 444"/>
                    <a:gd name="T2" fmla="*/ 112 w 115"/>
                    <a:gd name="T3" fmla="*/ 0 h 444"/>
                    <a:gd name="T4" fmla="*/ 0 w 115"/>
                    <a:gd name="T5" fmla="*/ 443 h 444"/>
                    <a:gd name="T6" fmla="*/ 4 w 115"/>
                    <a:gd name="T7" fmla="*/ 444 h 444"/>
                    <a:gd name="T8" fmla="*/ 115 w 115"/>
                    <a:gd name="T9" fmla="*/ 1 h 444"/>
                    <a:gd name="T10" fmla="*/ 0 60000 65536"/>
                    <a:gd name="T11" fmla="*/ 0 60000 65536"/>
                    <a:gd name="T12" fmla="*/ 0 60000 65536"/>
                    <a:gd name="T13" fmla="*/ 0 60000 65536"/>
                    <a:gd name="T14" fmla="*/ 0 60000 65536"/>
                    <a:gd name="T15" fmla="*/ 0 w 115"/>
                    <a:gd name="T16" fmla="*/ 0 h 444"/>
                    <a:gd name="T17" fmla="*/ 115 w 115"/>
                    <a:gd name="T18" fmla="*/ 444 h 444"/>
                  </a:gdLst>
                  <a:ahLst/>
                  <a:cxnLst>
                    <a:cxn ang="T10">
                      <a:pos x="T0" y="T1"/>
                    </a:cxn>
                    <a:cxn ang="T11">
                      <a:pos x="T2" y="T3"/>
                    </a:cxn>
                    <a:cxn ang="T12">
                      <a:pos x="T4" y="T5"/>
                    </a:cxn>
                    <a:cxn ang="T13">
                      <a:pos x="T6" y="T7"/>
                    </a:cxn>
                    <a:cxn ang="T14">
                      <a:pos x="T8" y="T9"/>
                    </a:cxn>
                  </a:cxnLst>
                  <a:rect l="T15" t="T16" r="T17" b="T18"/>
                  <a:pathLst>
                    <a:path w="115" h="444">
                      <a:moveTo>
                        <a:pt x="115" y="1"/>
                      </a:moveTo>
                      <a:lnTo>
                        <a:pt x="112" y="0"/>
                      </a:lnTo>
                      <a:lnTo>
                        <a:pt x="0" y="443"/>
                      </a:lnTo>
                      <a:lnTo>
                        <a:pt x="4" y="444"/>
                      </a:lnTo>
                      <a:lnTo>
                        <a:pt x="115" y="1"/>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nvGrpSpPr>
                <p:cNvPr id="786" name="Group 277">
                  <a:extLst>
                    <a:ext uri="{FF2B5EF4-FFF2-40B4-BE49-F238E27FC236}">
                      <a16:creationId xmlns:a16="http://schemas.microsoft.com/office/drawing/2014/main" id="{B5B5C072-CC53-8943-AFAC-D6F17F7FA5B8}"/>
                    </a:ext>
                  </a:extLst>
                </p:cNvPr>
                <p:cNvGrpSpPr>
                  <a:grpSpLocks/>
                </p:cNvGrpSpPr>
                <p:nvPr/>
              </p:nvGrpSpPr>
              <p:grpSpPr bwMode="auto">
                <a:xfrm>
                  <a:off x="1243" y="1643"/>
                  <a:ext cx="330" cy="340"/>
                  <a:chOff x="1243" y="1643"/>
                  <a:chExt cx="330" cy="340"/>
                </a:xfrm>
              </p:grpSpPr>
              <p:sp>
                <p:nvSpPr>
                  <p:cNvPr id="787" name="Freeform 278">
                    <a:extLst>
                      <a:ext uri="{FF2B5EF4-FFF2-40B4-BE49-F238E27FC236}">
                        <a16:creationId xmlns:a16="http://schemas.microsoft.com/office/drawing/2014/main" id="{116B0F78-157B-1D44-AA6A-2463131275FB}"/>
                      </a:ext>
                    </a:extLst>
                  </p:cNvPr>
                  <p:cNvSpPr>
                    <a:spLocks/>
                  </p:cNvSpPr>
                  <p:nvPr/>
                </p:nvSpPr>
                <p:spPr bwMode="auto">
                  <a:xfrm>
                    <a:off x="1567" y="1978"/>
                    <a:ext cx="6" cy="5"/>
                  </a:xfrm>
                  <a:custGeom>
                    <a:avLst/>
                    <a:gdLst>
                      <a:gd name="T0" fmla="*/ 3 w 6"/>
                      <a:gd name="T1" fmla="*/ 5 h 5"/>
                      <a:gd name="T2" fmla="*/ 6 w 6"/>
                      <a:gd name="T3" fmla="*/ 2 h 5"/>
                      <a:gd name="T4" fmla="*/ 4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4"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8" name="Freeform 279">
                    <a:extLst>
                      <a:ext uri="{FF2B5EF4-FFF2-40B4-BE49-F238E27FC236}">
                        <a16:creationId xmlns:a16="http://schemas.microsoft.com/office/drawing/2014/main" id="{8D9B294F-47DF-B34C-8F02-05D1C8F3BECC}"/>
                      </a:ext>
                    </a:extLst>
                  </p:cNvPr>
                  <p:cNvSpPr>
                    <a:spLocks/>
                  </p:cNvSpPr>
                  <p:nvPr/>
                </p:nvSpPr>
                <p:spPr bwMode="auto">
                  <a:xfrm>
                    <a:off x="1562" y="1971"/>
                    <a:ext cx="5" cy="7"/>
                  </a:xfrm>
                  <a:custGeom>
                    <a:avLst/>
                    <a:gdLst>
                      <a:gd name="T0" fmla="*/ 2 w 5"/>
                      <a:gd name="T1" fmla="*/ 7 h 7"/>
                      <a:gd name="T2" fmla="*/ 5 w 5"/>
                      <a:gd name="T3" fmla="*/ 4 h 7"/>
                      <a:gd name="T4" fmla="*/ 3 w 5"/>
                      <a:gd name="T5" fmla="*/ 0 h 7"/>
                      <a:gd name="T6" fmla="*/ 0 w 5"/>
                      <a:gd name="T7" fmla="*/ 4 h 7"/>
                      <a:gd name="T8" fmla="*/ 2 w 5"/>
                      <a:gd name="T9" fmla="*/ 7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2" y="7"/>
                        </a:moveTo>
                        <a:lnTo>
                          <a:pt x="5" y="4"/>
                        </a:lnTo>
                        <a:lnTo>
                          <a:pt x="3" y="0"/>
                        </a:lnTo>
                        <a:lnTo>
                          <a:pt x="0" y="4"/>
                        </a:lnTo>
                        <a:lnTo>
                          <a:pt x="2"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9" name="Freeform 280">
                    <a:extLst>
                      <a:ext uri="{FF2B5EF4-FFF2-40B4-BE49-F238E27FC236}">
                        <a16:creationId xmlns:a16="http://schemas.microsoft.com/office/drawing/2014/main" id="{AA09CA37-7F10-0546-990A-2E1FE616CD93}"/>
                      </a:ext>
                    </a:extLst>
                  </p:cNvPr>
                  <p:cNvSpPr>
                    <a:spLocks/>
                  </p:cNvSpPr>
                  <p:nvPr/>
                </p:nvSpPr>
                <p:spPr bwMode="auto">
                  <a:xfrm>
                    <a:off x="1556" y="196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0" name="Freeform 281">
                    <a:extLst>
                      <a:ext uri="{FF2B5EF4-FFF2-40B4-BE49-F238E27FC236}">
                        <a16:creationId xmlns:a16="http://schemas.microsoft.com/office/drawing/2014/main" id="{FC03CC97-CBB1-7C48-B544-542D19B1C6E9}"/>
                      </a:ext>
                    </a:extLst>
                  </p:cNvPr>
                  <p:cNvSpPr>
                    <a:spLocks/>
                  </p:cNvSpPr>
                  <p:nvPr/>
                </p:nvSpPr>
                <p:spPr bwMode="auto">
                  <a:xfrm>
                    <a:off x="1550" y="19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1" name="Freeform 282">
                    <a:extLst>
                      <a:ext uri="{FF2B5EF4-FFF2-40B4-BE49-F238E27FC236}">
                        <a16:creationId xmlns:a16="http://schemas.microsoft.com/office/drawing/2014/main" id="{92D034A5-8303-6546-BB91-01BE0F0D9A49}"/>
                      </a:ext>
                    </a:extLst>
                  </p:cNvPr>
                  <p:cNvSpPr>
                    <a:spLocks/>
                  </p:cNvSpPr>
                  <p:nvPr/>
                </p:nvSpPr>
                <p:spPr bwMode="auto">
                  <a:xfrm>
                    <a:off x="1544" y="1954"/>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2" name="Freeform 283">
                    <a:extLst>
                      <a:ext uri="{FF2B5EF4-FFF2-40B4-BE49-F238E27FC236}">
                        <a16:creationId xmlns:a16="http://schemas.microsoft.com/office/drawing/2014/main" id="{5F42F31E-D1EE-1A47-ABCD-8FD8529AC325}"/>
                      </a:ext>
                    </a:extLst>
                  </p:cNvPr>
                  <p:cNvSpPr>
                    <a:spLocks/>
                  </p:cNvSpPr>
                  <p:nvPr/>
                </p:nvSpPr>
                <p:spPr bwMode="auto">
                  <a:xfrm>
                    <a:off x="1539" y="19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3" name="Freeform 284">
                    <a:extLst>
                      <a:ext uri="{FF2B5EF4-FFF2-40B4-BE49-F238E27FC236}">
                        <a16:creationId xmlns:a16="http://schemas.microsoft.com/office/drawing/2014/main" id="{8339F4EC-5CF6-DE47-8D47-5C9DF42BF23B}"/>
                      </a:ext>
                    </a:extLst>
                  </p:cNvPr>
                  <p:cNvSpPr>
                    <a:spLocks/>
                  </p:cNvSpPr>
                  <p:nvPr/>
                </p:nvSpPr>
                <p:spPr bwMode="auto">
                  <a:xfrm>
                    <a:off x="1533" y="194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4" name="Freeform 285">
                    <a:extLst>
                      <a:ext uri="{FF2B5EF4-FFF2-40B4-BE49-F238E27FC236}">
                        <a16:creationId xmlns:a16="http://schemas.microsoft.com/office/drawing/2014/main" id="{649E8972-6936-C746-9754-B66796CC0BA5}"/>
                      </a:ext>
                    </a:extLst>
                  </p:cNvPr>
                  <p:cNvSpPr>
                    <a:spLocks/>
                  </p:cNvSpPr>
                  <p:nvPr/>
                </p:nvSpPr>
                <p:spPr bwMode="auto">
                  <a:xfrm>
                    <a:off x="1528" y="193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5" name="Freeform 286">
                    <a:extLst>
                      <a:ext uri="{FF2B5EF4-FFF2-40B4-BE49-F238E27FC236}">
                        <a16:creationId xmlns:a16="http://schemas.microsoft.com/office/drawing/2014/main" id="{8A4FFEF9-11C6-A647-B44B-DA3112BEF2B5}"/>
                      </a:ext>
                    </a:extLst>
                  </p:cNvPr>
                  <p:cNvSpPr>
                    <a:spLocks/>
                  </p:cNvSpPr>
                  <p:nvPr/>
                </p:nvSpPr>
                <p:spPr bwMode="auto">
                  <a:xfrm>
                    <a:off x="1522" y="1931"/>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6" name="Freeform 287">
                    <a:extLst>
                      <a:ext uri="{FF2B5EF4-FFF2-40B4-BE49-F238E27FC236}">
                        <a16:creationId xmlns:a16="http://schemas.microsoft.com/office/drawing/2014/main" id="{9AAF5B09-C53D-F94A-9D38-06B612C23543}"/>
                      </a:ext>
                    </a:extLst>
                  </p:cNvPr>
                  <p:cNvSpPr>
                    <a:spLocks/>
                  </p:cNvSpPr>
                  <p:nvPr/>
                </p:nvSpPr>
                <p:spPr bwMode="auto">
                  <a:xfrm>
                    <a:off x="1516" y="1924"/>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7" name="Freeform 288">
                    <a:extLst>
                      <a:ext uri="{FF2B5EF4-FFF2-40B4-BE49-F238E27FC236}">
                        <a16:creationId xmlns:a16="http://schemas.microsoft.com/office/drawing/2014/main" id="{E50ADA89-8FDE-1B40-897B-5B6E7B06F7F3}"/>
                      </a:ext>
                    </a:extLst>
                  </p:cNvPr>
                  <p:cNvSpPr>
                    <a:spLocks/>
                  </p:cNvSpPr>
                  <p:nvPr/>
                </p:nvSpPr>
                <p:spPr bwMode="auto">
                  <a:xfrm>
                    <a:off x="1510" y="191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8" name="Freeform 289">
                    <a:extLst>
                      <a:ext uri="{FF2B5EF4-FFF2-40B4-BE49-F238E27FC236}">
                        <a16:creationId xmlns:a16="http://schemas.microsoft.com/office/drawing/2014/main" id="{FA98F278-5B33-4B46-AAA6-6681834210A6}"/>
                      </a:ext>
                    </a:extLst>
                  </p:cNvPr>
                  <p:cNvSpPr>
                    <a:spLocks/>
                  </p:cNvSpPr>
                  <p:nvPr/>
                </p:nvSpPr>
                <p:spPr bwMode="auto">
                  <a:xfrm>
                    <a:off x="1505" y="19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9" name="Freeform 290">
                    <a:extLst>
                      <a:ext uri="{FF2B5EF4-FFF2-40B4-BE49-F238E27FC236}">
                        <a16:creationId xmlns:a16="http://schemas.microsoft.com/office/drawing/2014/main" id="{5F396E34-B9F9-A14B-9EEF-CF96BC9F7159}"/>
                      </a:ext>
                    </a:extLst>
                  </p:cNvPr>
                  <p:cNvSpPr>
                    <a:spLocks/>
                  </p:cNvSpPr>
                  <p:nvPr/>
                </p:nvSpPr>
                <p:spPr bwMode="auto">
                  <a:xfrm>
                    <a:off x="1499" y="19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0" name="Freeform 291">
                    <a:extLst>
                      <a:ext uri="{FF2B5EF4-FFF2-40B4-BE49-F238E27FC236}">
                        <a16:creationId xmlns:a16="http://schemas.microsoft.com/office/drawing/2014/main" id="{D1CDB9BA-C677-4C4B-B1B0-DC98314DA142}"/>
                      </a:ext>
                    </a:extLst>
                  </p:cNvPr>
                  <p:cNvSpPr>
                    <a:spLocks/>
                  </p:cNvSpPr>
                  <p:nvPr/>
                </p:nvSpPr>
                <p:spPr bwMode="auto">
                  <a:xfrm>
                    <a:off x="1493" y="190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1" name="Freeform 292">
                    <a:extLst>
                      <a:ext uri="{FF2B5EF4-FFF2-40B4-BE49-F238E27FC236}">
                        <a16:creationId xmlns:a16="http://schemas.microsoft.com/office/drawing/2014/main" id="{2E7B15BA-B2E1-234E-8F66-8C56AABCE92A}"/>
                      </a:ext>
                    </a:extLst>
                  </p:cNvPr>
                  <p:cNvSpPr>
                    <a:spLocks/>
                  </p:cNvSpPr>
                  <p:nvPr/>
                </p:nvSpPr>
                <p:spPr bwMode="auto">
                  <a:xfrm>
                    <a:off x="1488" y="189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2" name="Freeform 293">
                    <a:extLst>
                      <a:ext uri="{FF2B5EF4-FFF2-40B4-BE49-F238E27FC236}">
                        <a16:creationId xmlns:a16="http://schemas.microsoft.com/office/drawing/2014/main" id="{C59FC1E8-9A0D-914C-B69D-32CD72C5BF04}"/>
                      </a:ext>
                    </a:extLst>
                  </p:cNvPr>
                  <p:cNvSpPr>
                    <a:spLocks/>
                  </p:cNvSpPr>
                  <p:nvPr/>
                </p:nvSpPr>
                <p:spPr bwMode="auto">
                  <a:xfrm>
                    <a:off x="1482" y="188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3" name="Freeform 294">
                    <a:extLst>
                      <a:ext uri="{FF2B5EF4-FFF2-40B4-BE49-F238E27FC236}">
                        <a16:creationId xmlns:a16="http://schemas.microsoft.com/office/drawing/2014/main" id="{F8FCB872-D8F9-B944-A0BB-C36CE50A7FF7}"/>
                      </a:ext>
                    </a:extLst>
                  </p:cNvPr>
                  <p:cNvSpPr>
                    <a:spLocks/>
                  </p:cNvSpPr>
                  <p:nvPr/>
                </p:nvSpPr>
                <p:spPr bwMode="auto">
                  <a:xfrm>
                    <a:off x="1476" y="1884"/>
                    <a:ext cx="6" cy="6"/>
                  </a:xfrm>
                  <a:custGeom>
                    <a:avLst/>
                    <a:gdLst>
                      <a:gd name="T0" fmla="*/ 3 w 6"/>
                      <a:gd name="T1" fmla="*/ 6 h 6"/>
                      <a:gd name="T2" fmla="*/ 6 w 6"/>
                      <a:gd name="T3" fmla="*/ 3 h 6"/>
                      <a:gd name="T4" fmla="*/ 4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4"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4" name="Freeform 295">
                    <a:extLst>
                      <a:ext uri="{FF2B5EF4-FFF2-40B4-BE49-F238E27FC236}">
                        <a16:creationId xmlns:a16="http://schemas.microsoft.com/office/drawing/2014/main" id="{21860426-FAA0-A346-A1E4-76B3D4CD8183}"/>
                      </a:ext>
                    </a:extLst>
                  </p:cNvPr>
                  <p:cNvSpPr>
                    <a:spLocks/>
                  </p:cNvSpPr>
                  <p:nvPr/>
                </p:nvSpPr>
                <p:spPr bwMode="auto">
                  <a:xfrm>
                    <a:off x="1470" y="1877"/>
                    <a:ext cx="6" cy="7"/>
                  </a:xfrm>
                  <a:custGeom>
                    <a:avLst/>
                    <a:gdLst>
                      <a:gd name="T0" fmla="*/ 3 w 6"/>
                      <a:gd name="T1" fmla="*/ 7 h 7"/>
                      <a:gd name="T2" fmla="*/ 6 w 6"/>
                      <a:gd name="T3" fmla="*/ 4 h 7"/>
                      <a:gd name="T4" fmla="*/ 3 w 6"/>
                      <a:gd name="T5" fmla="*/ 0 h 7"/>
                      <a:gd name="T6" fmla="*/ 0 w 6"/>
                      <a:gd name="T7" fmla="*/ 4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4"/>
                        </a:lnTo>
                        <a:lnTo>
                          <a:pt x="3" y="0"/>
                        </a:lnTo>
                        <a:lnTo>
                          <a:pt x="0" y="4"/>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5" name="Freeform 296">
                    <a:extLst>
                      <a:ext uri="{FF2B5EF4-FFF2-40B4-BE49-F238E27FC236}">
                        <a16:creationId xmlns:a16="http://schemas.microsoft.com/office/drawing/2014/main" id="{88526A89-2E3F-2342-A5BA-977D55F8458C}"/>
                      </a:ext>
                    </a:extLst>
                  </p:cNvPr>
                  <p:cNvSpPr>
                    <a:spLocks/>
                  </p:cNvSpPr>
                  <p:nvPr/>
                </p:nvSpPr>
                <p:spPr bwMode="auto">
                  <a:xfrm>
                    <a:off x="1465" y="18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6" name="Freeform 297">
                    <a:extLst>
                      <a:ext uri="{FF2B5EF4-FFF2-40B4-BE49-F238E27FC236}">
                        <a16:creationId xmlns:a16="http://schemas.microsoft.com/office/drawing/2014/main" id="{C893CFFD-8A42-C642-B044-BD91704F4581}"/>
                      </a:ext>
                    </a:extLst>
                  </p:cNvPr>
                  <p:cNvSpPr>
                    <a:spLocks/>
                  </p:cNvSpPr>
                  <p:nvPr/>
                </p:nvSpPr>
                <p:spPr bwMode="auto">
                  <a:xfrm>
                    <a:off x="1459" y="186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7" name="Freeform 298">
                    <a:extLst>
                      <a:ext uri="{FF2B5EF4-FFF2-40B4-BE49-F238E27FC236}">
                        <a16:creationId xmlns:a16="http://schemas.microsoft.com/office/drawing/2014/main" id="{0FDBEE84-3D79-4B47-8E64-68AC445EA602}"/>
                      </a:ext>
                    </a:extLst>
                  </p:cNvPr>
                  <p:cNvSpPr>
                    <a:spLocks/>
                  </p:cNvSpPr>
                  <p:nvPr/>
                </p:nvSpPr>
                <p:spPr bwMode="auto">
                  <a:xfrm>
                    <a:off x="1453" y="1860"/>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8" name="Freeform 299">
                    <a:extLst>
                      <a:ext uri="{FF2B5EF4-FFF2-40B4-BE49-F238E27FC236}">
                        <a16:creationId xmlns:a16="http://schemas.microsoft.com/office/drawing/2014/main" id="{9D82F926-584A-1040-9849-F1C3233171DC}"/>
                      </a:ext>
                    </a:extLst>
                  </p:cNvPr>
                  <p:cNvSpPr>
                    <a:spLocks/>
                  </p:cNvSpPr>
                  <p:nvPr/>
                </p:nvSpPr>
                <p:spPr bwMode="auto">
                  <a:xfrm>
                    <a:off x="1448" y="185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9" name="Freeform 300">
                    <a:extLst>
                      <a:ext uri="{FF2B5EF4-FFF2-40B4-BE49-F238E27FC236}">
                        <a16:creationId xmlns:a16="http://schemas.microsoft.com/office/drawing/2014/main" id="{1F2E9D66-EEF3-FD42-ACEC-6BEB3C3854B9}"/>
                      </a:ext>
                    </a:extLst>
                  </p:cNvPr>
                  <p:cNvSpPr>
                    <a:spLocks/>
                  </p:cNvSpPr>
                  <p:nvPr/>
                </p:nvSpPr>
                <p:spPr bwMode="auto">
                  <a:xfrm>
                    <a:off x="1442" y="184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0" name="Freeform 301">
                    <a:extLst>
                      <a:ext uri="{FF2B5EF4-FFF2-40B4-BE49-F238E27FC236}">
                        <a16:creationId xmlns:a16="http://schemas.microsoft.com/office/drawing/2014/main" id="{D9E0E5ED-7871-D244-842A-ECB2D5B5979B}"/>
                      </a:ext>
                    </a:extLst>
                  </p:cNvPr>
                  <p:cNvSpPr>
                    <a:spLocks/>
                  </p:cNvSpPr>
                  <p:nvPr/>
                </p:nvSpPr>
                <p:spPr bwMode="auto">
                  <a:xfrm>
                    <a:off x="1437" y="1842"/>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1" name="Freeform 302">
                    <a:extLst>
                      <a:ext uri="{FF2B5EF4-FFF2-40B4-BE49-F238E27FC236}">
                        <a16:creationId xmlns:a16="http://schemas.microsoft.com/office/drawing/2014/main" id="{255E4A93-8A45-B24F-88D1-C40483B24D6B}"/>
                      </a:ext>
                    </a:extLst>
                  </p:cNvPr>
                  <p:cNvSpPr>
                    <a:spLocks/>
                  </p:cNvSpPr>
                  <p:nvPr/>
                </p:nvSpPr>
                <p:spPr bwMode="auto">
                  <a:xfrm>
                    <a:off x="1430" y="1837"/>
                    <a:ext cx="7" cy="6"/>
                  </a:xfrm>
                  <a:custGeom>
                    <a:avLst/>
                    <a:gdLst>
                      <a:gd name="T0" fmla="*/ 4 w 7"/>
                      <a:gd name="T1" fmla="*/ 6 h 6"/>
                      <a:gd name="T2" fmla="*/ 7 w 7"/>
                      <a:gd name="T3" fmla="*/ 3 h 6"/>
                      <a:gd name="T4" fmla="*/ 4 w 7"/>
                      <a:gd name="T5" fmla="*/ 0 h 6"/>
                      <a:gd name="T6" fmla="*/ 0 w 7"/>
                      <a:gd name="T7" fmla="*/ 3 h 6"/>
                      <a:gd name="T8" fmla="*/ 4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6"/>
                        </a:moveTo>
                        <a:lnTo>
                          <a:pt x="7" y="3"/>
                        </a:lnTo>
                        <a:lnTo>
                          <a:pt x="4" y="0"/>
                        </a:lnTo>
                        <a:lnTo>
                          <a:pt x="0" y="3"/>
                        </a:lnTo>
                        <a:lnTo>
                          <a:pt x="4"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2" name="Freeform 303">
                    <a:extLst>
                      <a:ext uri="{FF2B5EF4-FFF2-40B4-BE49-F238E27FC236}">
                        <a16:creationId xmlns:a16="http://schemas.microsoft.com/office/drawing/2014/main" id="{FDCD4AAA-A4C3-4C4F-AB2E-D22D47852075}"/>
                      </a:ext>
                    </a:extLst>
                  </p:cNvPr>
                  <p:cNvSpPr>
                    <a:spLocks/>
                  </p:cNvSpPr>
                  <p:nvPr/>
                </p:nvSpPr>
                <p:spPr bwMode="auto">
                  <a:xfrm>
                    <a:off x="1425" y="1830"/>
                    <a:ext cx="6" cy="7"/>
                  </a:xfrm>
                  <a:custGeom>
                    <a:avLst/>
                    <a:gdLst>
                      <a:gd name="T0" fmla="*/ 3 w 6"/>
                      <a:gd name="T1" fmla="*/ 7 h 7"/>
                      <a:gd name="T2" fmla="*/ 6 w 6"/>
                      <a:gd name="T3" fmla="*/ 3 h 7"/>
                      <a:gd name="T4" fmla="*/ 3 w 6"/>
                      <a:gd name="T5" fmla="*/ 0 h 7"/>
                      <a:gd name="T6" fmla="*/ 0 w 6"/>
                      <a:gd name="T7" fmla="*/ 3 h 7"/>
                      <a:gd name="T8" fmla="*/ 3 w 6"/>
                      <a:gd name="T9" fmla="*/ 7 h 7"/>
                      <a:gd name="T10" fmla="*/ 0 60000 65536"/>
                      <a:gd name="T11" fmla="*/ 0 60000 65536"/>
                      <a:gd name="T12" fmla="*/ 0 60000 65536"/>
                      <a:gd name="T13" fmla="*/ 0 60000 65536"/>
                      <a:gd name="T14" fmla="*/ 0 60000 65536"/>
                      <a:gd name="T15" fmla="*/ 0 w 6"/>
                      <a:gd name="T16" fmla="*/ 0 h 7"/>
                      <a:gd name="T17" fmla="*/ 6 w 6"/>
                      <a:gd name="T18" fmla="*/ 7 h 7"/>
                    </a:gdLst>
                    <a:ahLst/>
                    <a:cxnLst>
                      <a:cxn ang="T10">
                        <a:pos x="T0" y="T1"/>
                      </a:cxn>
                      <a:cxn ang="T11">
                        <a:pos x="T2" y="T3"/>
                      </a:cxn>
                      <a:cxn ang="T12">
                        <a:pos x="T4" y="T5"/>
                      </a:cxn>
                      <a:cxn ang="T13">
                        <a:pos x="T6" y="T7"/>
                      </a:cxn>
                      <a:cxn ang="T14">
                        <a:pos x="T8" y="T9"/>
                      </a:cxn>
                    </a:cxnLst>
                    <a:rect l="T15" t="T16" r="T17" b="T18"/>
                    <a:pathLst>
                      <a:path w="6" h="7">
                        <a:moveTo>
                          <a:pt x="3" y="7"/>
                        </a:moveTo>
                        <a:lnTo>
                          <a:pt x="6"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3" name="Freeform 304">
                    <a:extLst>
                      <a:ext uri="{FF2B5EF4-FFF2-40B4-BE49-F238E27FC236}">
                        <a16:creationId xmlns:a16="http://schemas.microsoft.com/office/drawing/2014/main" id="{F2346273-BCCB-6F40-90C4-CBB962969089}"/>
                      </a:ext>
                    </a:extLst>
                  </p:cNvPr>
                  <p:cNvSpPr>
                    <a:spLocks/>
                  </p:cNvSpPr>
                  <p:nvPr/>
                </p:nvSpPr>
                <p:spPr bwMode="auto">
                  <a:xfrm>
                    <a:off x="1419" y="182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4" name="Freeform 305">
                    <a:extLst>
                      <a:ext uri="{FF2B5EF4-FFF2-40B4-BE49-F238E27FC236}">
                        <a16:creationId xmlns:a16="http://schemas.microsoft.com/office/drawing/2014/main" id="{B07F1507-097B-FB47-A6EB-68F548C22CD9}"/>
                      </a:ext>
                    </a:extLst>
                  </p:cNvPr>
                  <p:cNvSpPr>
                    <a:spLocks/>
                  </p:cNvSpPr>
                  <p:nvPr/>
                </p:nvSpPr>
                <p:spPr bwMode="auto">
                  <a:xfrm>
                    <a:off x="1414" y="181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5" name="Freeform 306">
                    <a:extLst>
                      <a:ext uri="{FF2B5EF4-FFF2-40B4-BE49-F238E27FC236}">
                        <a16:creationId xmlns:a16="http://schemas.microsoft.com/office/drawing/2014/main" id="{4B4042D4-B13B-A149-826F-75249BF0927F}"/>
                      </a:ext>
                    </a:extLst>
                  </p:cNvPr>
                  <p:cNvSpPr>
                    <a:spLocks/>
                  </p:cNvSpPr>
                  <p:nvPr/>
                </p:nvSpPr>
                <p:spPr bwMode="auto">
                  <a:xfrm>
                    <a:off x="1408" y="18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6" name="Freeform 307">
                    <a:extLst>
                      <a:ext uri="{FF2B5EF4-FFF2-40B4-BE49-F238E27FC236}">
                        <a16:creationId xmlns:a16="http://schemas.microsoft.com/office/drawing/2014/main" id="{4A695678-DD00-9C47-BA90-B15DDD93FCA4}"/>
                      </a:ext>
                    </a:extLst>
                  </p:cNvPr>
                  <p:cNvSpPr>
                    <a:spLocks/>
                  </p:cNvSpPr>
                  <p:nvPr/>
                </p:nvSpPr>
                <p:spPr bwMode="auto">
                  <a:xfrm>
                    <a:off x="1402" y="18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7" name="Freeform 308">
                    <a:extLst>
                      <a:ext uri="{FF2B5EF4-FFF2-40B4-BE49-F238E27FC236}">
                        <a16:creationId xmlns:a16="http://schemas.microsoft.com/office/drawing/2014/main" id="{D2D68994-37CC-D34E-B5B7-B82AAC4E55C4}"/>
                      </a:ext>
                    </a:extLst>
                  </p:cNvPr>
                  <p:cNvSpPr>
                    <a:spLocks/>
                  </p:cNvSpPr>
                  <p:nvPr/>
                </p:nvSpPr>
                <p:spPr bwMode="auto">
                  <a:xfrm>
                    <a:off x="1397" y="1801"/>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8" name="Freeform 309">
                    <a:extLst>
                      <a:ext uri="{FF2B5EF4-FFF2-40B4-BE49-F238E27FC236}">
                        <a16:creationId xmlns:a16="http://schemas.microsoft.com/office/drawing/2014/main" id="{A7261E25-011A-164C-8DC1-D70410BBBD10}"/>
                      </a:ext>
                    </a:extLst>
                  </p:cNvPr>
                  <p:cNvSpPr>
                    <a:spLocks/>
                  </p:cNvSpPr>
                  <p:nvPr/>
                </p:nvSpPr>
                <p:spPr bwMode="auto">
                  <a:xfrm>
                    <a:off x="1391" y="1796"/>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9" name="Freeform 310">
                    <a:extLst>
                      <a:ext uri="{FF2B5EF4-FFF2-40B4-BE49-F238E27FC236}">
                        <a16:creationId xmlns:a16="http://schemas.microsoft.com/office/drawing/2014/main" id="{70D57890-E708-1D4A-A178-40C8C9EC947A}"/>
                      </a:ext>
                    </a:extLst>
                  </p:cNvPr>
                  <p:cNvSpPr>
                    <a:spLocks/>
                  </p:cNvSpPr>
                  <p:nvPr/>
                </p:nvSpPr>
                <p:spPr bwMode="auto">
                  <a:xfrm>
                    <a:off x="1385" y="179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0" name="Freeform 311">
                    <a:extLst>
                      <a:ext uri="{FF2B5EF4-FFF2-40B4-BE49-F238E27FC236}">
                        <a16:creationId xmlns:a16="http://schemas.microsoft.com/office/drawing/2014/main" id="{E044E176-8505-054D-8260-263367DD7B01}"/>
                      </a:ext>
                    </a:extLst>
                  </p:cNvPr>
                  <p:cNvSpPr>
                    <a:spLocks/>
                  </p:cNvSpPr>
                  <p:nvPr/>
                </p:nvSpPr>
                <p:spPr bwMode="auto">
                  <a:xfrm>
                    <a:off x="1379" y="1784"/>
                    <a:ext cx="7" cy="6"/>
                  </a:xfrm>
                  <a:custGeom>
                    <a:avLst/>
                    <a:gdLst>
                      <a:gd name="T0" fmla="*/ 3 w 7"/>
                      <a:gd name="T1" fmla="*/ 6 h 6"/>
                      <a:gd name="T2" fmla="*/ 7 w 7"/>
                      <a:gd name="T3" fmla="*/ 2 h 6"/>
                      <a:gd name="T4" fmla="*/ 3 w 7"/>
                      <a:gd name="T5" fmla="*/ 0 h 6"/>
                      <a:gd name="T6" fmla="*/ 0 w 7"/>
                      <a:gd name="T7" fmla="*/ 3 h 6"/>
                      <a:gd name="T8" fmla="*/ 3 w 7"/>
                      <a:gd name="T9" fmla="*/ 6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3" y="6"/>
                        </a:moveTo>
                        <a:lnTo>
                          <a:pt x="7" y="2"/>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1" name="Freeform 312">
                    <a:extLst>
                      <a:ext uri="{FF2B5EF4-FFF2-40B4-BE49-F238E27FC236}">
                        <a16:creationId xmlns:a16="http://schemas.microsoft.com/office/drawing/2014/main" id="{F8F941CD-2163-E54D-875B-3874D4505F81}"/>
                      </a:ext>
                    </a:extLst>
                  </p:cNvPr>
                  <p:cNvSpPr>
                    <a:spLocks/>
                  </p:cNvSpPr>
                  <p:nvPr/>
                </p:nvSpPr>
                <p:spPr bwMode="auto">
                  <a:xfrm>
                    <a:off x="1374" y="17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2" name="Freeform 313">
                    <a:extLst>
                      <a:ext uri="{FF2B5EF4-FFF2-40B4-BE49-F238E27FC236}">
                        <a16:creationId xmlns:a16="http://schemas.microsoft.com/office/drawing/2014/main" id="{C02B8869-B633-C045-B414-273610910E59}"/>
                      </a:ext>
                    </a:extLst>
                  </p:cNvPr>
                  <p:cNvSpPr>
                    <a:spLocks/>
                  </p:cNvSpPr>
                  <p:nvPr/>
                </p:nvSpPr>
                <p:spPr bwMode="auto">
                  <a:xfrm>
                    <a:off x="1368" y="17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3" name="Freeform 314">
                    <a:extLst>
                      <a:ext uri="{FF2B5EF4-FFF2-40B4-BE49-F238E27FC236}">
                        <a16:creationId xmlns:a16="http://schemas.microsoft.com/office/drawing/2014/main" id="{0638CD7B-1294-4646-8431-FCE22C1D4662}"/>
                      </a:ext>
                    </a:extLst>
                  </p:cNvPr>
                  <p:cNvSpPr>
                    <a:spLocks/>
                  </p:cNvSpPr>
                  <p:nvPr/>
                </p:nvSpPr>
                <p:spPr bwMode="auto">
                  <a:xfrm>
                    <a:off x="1363" y="1766"/>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4" name="Freeform 315">
                    <a:extLst>
                      <a:ext uri="{FF2B5EF4-FFF2-40B4-BE49-F238E27FC236}">
                        <a16:creationId xmlns:a16="http://schemas.microsoft.com/office/drawing/2014/main" id="{1EB5F897-B174-D44A-BAB4-990E4FD06A33}"/>
                      </a:ext>
                    </a:extLst>
                  </p:cNvPr>
                  <p:cNvSpPr>
                    <a:spLocks/>
                  </p:cNvSpPr>
                  <p:nvPr/>
                </p:nvSpPr>
                <p:spPr bwMode="auto">
                  <a:xfrm>
                    <a:off x="1357" y="1760"/>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5" name="Freeform 316">
                    <a:extLst>
                      <a:ext uri="{FF2B5EF4-FFF2-40B4-BE49-F238E27FC236}">
                        <a16:creationId xmlns:a16="http://schemas.microsoft.com/office/drawing/2014/main" id="{40B140D1-1F35-9C4D-BE07-732828357B8F}"/>
                      </a:ext>
                    </a:extLst>
                  </p:cNvPr>
                  <p:cNvSpPr>
                    <a:spLocks/>
                  </p:cNvSpPr>
                  <p:nvPr/>
                </p:nvSpPr>
                <p:spPr bwMode="auto">
                  <a:xfrm>
                    <a:off x="1351" y="1754"/>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6" name="Freeform 317">
                    <a:extLst>
                      <a:ext uri="{FF2B5EF4-FFF2-40B4-BE49-F238E27FC236}">
                        <a16:creationId xmlns:a16="http://schemas.microsoft.com/office/drawing/2014/main" id="{13C53107-D904-E540-BB60-1134805FF880}"/>
                      </a:ext>
                    </a:extLst>
                  </p:cNvPr>
                  <p:cNvSpPr>
                    <a:spLocks/>
                  </p:cNvSpPr>
                  <p:nvPr/>
                </p:nvSpPr>
                <p:spPr bwMode="auto">
                  <a:xfrm>
                    <a:off x="1345" y="1749"/>
                    <a:ext cx="6" cy="5"/>
                  </a:xfrm>
                  <a:custGeom>
                    <a:avLst/>
                    <a:gdLst>
                      <a:gd name="T0" fmla="*/ 3 w 6"/>
                      <a:gd name="T1" fmla="*/ 5 h 5"/>
                      <a:gd name="T2" fmla="*/ 6 w 6"/>
                      <a:gd name="T3" fmla="*/ 2 h 5"/>
                      <a:gd name="T4" fmla="*/ 3 w 6"/>
                      <a:gd name="T5" fmla="*/ 0 h 5"/>
                      <a:gd name="T6" fmla="*/ 0 w 6"/>
                      <a:gd name="T7" fmla="*/ 3 h 5"/>
                      <a:gd name="T8" fmla="*/ 3 w 6"/>
                      <a:gd name="T9" fmla="*/ 5 h 5"/>
                      <a:gd name="T10" fmla="*/ 0 60000 65536"/>
                      <a:gd name="T11" fmla="*/ 0 60000 65536"/>
                      <a:gd name="T12" fmla="*/ 0 60000 65536"/>
                      <a:gd name="T13" fmla="*/ 0 60000 65536"/>
                      <a:gd name="T14" fmla="*/ 0 60000 65536"/>
                      <a:gd name="T15" fmla="*/ 0 w 6"/>
                      <a:gd name="T16" fmla="*/ 0 h 5"/>
                      <a:gd name="T17" fmla="*/ 6 w 6"/>
                      <a:gd name="T18" fmla="*/ 5 h 5"/>
                    </a:gdLst>
                    <a:ahLst/>
                    <a:cxnLst>
                      <a:cxn ang="T10">
                        <a:pos x="T0" y="T1"/>
                      </a:cxn>
                      <a:cxn ang="T11">
                        <a:pos x="T2" y="T3"/>
                      </a:cxn>
                      <a:cxn ang="T12">
                        <a:pos x="T4" y="T5"/>
                      </a:cxn>
                      <a:cxn ang="T13">
                        <a:pos x="T6" y="T7"/>
                      </a:cxn>
                      <a:cxn ang="T14">
                        <a:pos x="T8" y="T9"/>
                      </a:cxn>
                    </a:cxnLst>
                    <a:rect l="T15" t="T16" r="T17" b="T18"/>
                    <a:pathLst>
                      <a:path w="6" h="5">
                        <a:moveTo>
                          <a:pt x="3" y="5"/>
                        </a:moveTo>
                        <a:lnTo>
                          <a:pt x="6" y="2"/>
                        </a:lnTo>
                        <a:lnTo>
                          <a:pt x="3" y="0"/>
                        </a:lnTo>
                        <a:lnTo>
                          <a:pt x="0" y="3"/>
                        </a:lnTo>
                        <a:lnTo>
                          <a:pt x="3" y="5"/>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7" name="Freeform 318">
                    <a:extLst>
                      <a:ext uri="{FF2B5EF4-FFF2-40B4-BE49-F238E27FC236}">
                        <a16:creationId xmlns:a16="http://schemas.microsoft.com/office/drawing/2014/main" id="{15A7B5B5-35A0-0347-9FC9-E08B64AE2F71}"/>
                      </a:ext>
                    </a:extLst>
                  </p:cNvPr>
                  <p:cNvSpPr>
                    <a:spLocks/>
                  </p:cNvSpPr>
                  <p:nvPr/>
                </p:nvSpPr>
                <p:spPr bwMode="auto">
                  <a:xfrm>
                    <a:off x="1340" y="174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8" name="Freeform 319">
                    <a:extLst>
                      <a:ext uri="{FF2B5EF4-FFF2-40B4-BE49-F238E27FC236}">
                        <a16:creationId xmlns:a16="http://schemas.microsoft.com/office/drawing/2014/main" id="{9B32F8ED-F3CE-E24E-9020-784FC8C54C4B}"/>
                      </a:ext>
                    </a:extLst>
                  </p:cNvPr>
                  <p:cNvSpPr>
                    <a:spLocks/>
                  </p:cNvSpPr>
                  <p:nvPr/>
                </p:nvSpPr>
                <p:spPr bwMode="auto">
                  <a:xfrm>
                    <a:off x="1334" y="1737"/>
                    <a:ext cx="6" cy="6"/>
                  </a:xfrm>
                  <a:custGeom>
                    <a:avLst/>
                    <a:gdLst>
                      <a:gd name="T0" fmla="*/ 3 w 6"/>
                      <a:gd name="T1" fmla="*/ 6 h 6"/>
                      <a:gd name="T2" fmla="*/ 6 w 6"/>
                      <a:gd name="T3" fmla="*/ 2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2"/>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9" name="Freeform 320">
                    <a:extLst>
                      <a:ext uri="{FF2B5EF4-FFF2-40B4-BE49-F238E27FC236}">
                        <a16:creationId xmlns:a16="http://schemas.microsoft.com/office/drawing/2014/main" id="{6E9F8139-F65D-C445-AC39-A27B777C02A3}"/>
                      </a:ext>
                    </a:extLst>
                  </p:cNvPr>
                  <p:cNvSpPr>
                    <a:spLocks/>
                  </p:cNvSpPr>
                  <p:nvPr/>
                </p:nvSpPr>
                <p:spPr bwMode="auto">
                  <a:xfrm>
                    <a:off x="1328" y="1731"/>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0" name="Freeform 321">
                    <a:extLst>
                      <a:ext uri="{FF2B5EF4-FFF2-40B4-BE49-F238E27FC236}">
                        <a16:creationId xmlns:a16="http://schemas.microsoft.com/office/drawing/2014/main" id="{9B0D6CA9-A6C3-5B45-93DD-40EC65A8B67E}"/>
                      </a:ext>
                    </a:extLst>
                  </p:cNvPr>
                  <p:cNvSpPr>
                    <a:spLocks/>
                  </p:cNvSpPr>
                  <p:nvPr/>
                </p:nvSpPr>
                <p:spPr bwMode="auto">
                  <a:xfrm>
                    <a:off x="1323" y="1725"/>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1" name="Freeform 322">
                    <a:extLst>
                      <a:ext uri="{FF2B5EF4-FFF2-40B4-BE49-F238E27FC236}">
                        <a16:creationId xmlns:a16="http://schemas.microsoft.com/office/drawing/2014/main" id="{C61D9ADD-C0FF-1B4F-96AC-01D95E95F220}"/>
                      </a:ext>
                    </a:extLst>
                  </p:cNvPr>
                  <p:cNvSpPr>
                    <a:spLocks/>
                  </p:cNvSpPr>
                  <p:nvPr/>
                </p:nvSpPr>
                <p:spPr bwMode="auto">
                  <a:xfrm>
                    <a:off x="1317" y="1719"/>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2" name="Freeform 323">
                    <a:extLst>
                      <a:ext uri="{FF2B5EF4-FFF2-40B4-BE49-F238E27FC236}">
                        <a16:creationId xmlns:a16="http://schemas.microsoft.com/office/drawing/2014/main" id="{07DB4946-CDDA-6B45-933F-B43D7981EBDC}"/>
                      </a:ext>
                    </a:extLst>
                  </p:cNvPr>
                  <p:cNvSpPr>
                    <a:spLocks/>
                  </p:cNvSpPr>
                  <p:nvPr/>
                </p:nvSpPr>
                <p:spPr bwMode="auto">
                  <a:xfrm>
                    <a:off x="1311" y="1713"/>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3" name="Freeform 324">
                    <a:extLst>
                      <a:ext uri="{FF2B5EF4-FFF2-40B4-BE49-F238E27FC236}">
                        <a16:creationId xmlns:a16="http://schemas.microsoft.com/office/drawing/2014/main" id="{99DD2CCE-09EB-4446-9D2B-2D7C6A759B64}"/>
                      </a:ext>
                    </a:extLst>
                  </p:cNvPr>
                  <p:cNvSpPr>
                    <a:spLocks/>
                  </p:cNvSpPr>
                  <p:nvPr/>
                </p:nvSpPr>
                <p:spPr bwMode="auto">
                  <a:xfrm>
                    <a:off x="1305" y="1707"/>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4" name="Freeform 325">
                    <a:extLst>
                      <a:ext uri="{FF2B5EF4-FFF2-40B4-BE49-F238E27FC236}">
                        <a16:creationId xmlns:a16="http://schemas.microsoft.com/office/drawing/2014/main" id="{A041EC32-8DDA-DE42-8C03-F94714C51097}"/>
                      </a:ext>
                    </a:extLst>
                  </p:cNvPr>
                  <p:cNvSpPr>
                    <a:spLocks/>
                  </p:cNvSpPr>
                  <p:nvPr/>
                </p:nvSpPr>
                <p:spPr bwMode="auto">
                  <a:xfrm>
                    <a:off x="1300" y="170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5" name="Freeform 326">
                    <a:extLst>
                      <a:ext uri="{FF2B5EF4-FFF2-40B4-BE49-F238E27FC236}">
                        <a16:creationId xmlns:a16="http://schemas.microsoft.com/office/drawing/2014/main" id="{E99398B1-831F-0845-A86D-3F06048B56B3}"/>
                      </a:ext>
                    </a:extLst>
                  </p:cNvPr>
                  <p:cNvSpPr>
                    <a:spLocks/>
                  </p:cNvSpPr>
                  <p:nvPr/>
                </p:nvSpPr>
                <p:spPr bwMode="auto">
                  <a:xfrm>
                    <a:off x="1294" y="1696"/>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6" name="Freeform 327">
                    <a:extLst>
                      <a:ext uri="{FF2B5EF4-FFF2-40B4-BE49-F238E27FC236}">
                        <a16:creationId xmlns:a16="http://schemas.microsoft.com/office/drawing/2014/main" id="{996980F9-E911-9946-A12A-58F1033F905A}"/>
                      </a:ext>
                    </a:extLst>
                  </p:cNvPr>
                  <p:cNvSpPr>
                    <a:spLocks/>
                  </p:cNvSpPr>
                  <p:nvPr/>
                </p:nvSpPr>
                <p:spPr bwMode="auto">
                  <a:xfrm>
                    <a:off x="1288" y="169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7" name="Freeform 328">
                    <a:extLst>
                      <a:ext uri="{FF2B5EF4-FFF2-40B4-BE49-F238E27FC236}">
                        <a16:creationId xmlns:a16="http://schemas.microsoft.com/office/drawing/2014/main" id="{67F6B9CB-BBD3-D141-92B7-BA41B530570B}"/>
                      </a:ext>
                    </a:extLst>
                  </p:cNvPr>
                  <p:cNvSpPr>
                    <a:spLocks/>
                  </p:cNvSpPr>
                  <p:nvPr/>
                </p:nvSpPr>
                <p:spPr bwMode="auto">
                  <a:xfrm>
                    <a:off x="1283" y="1684"/>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8" name="Freeform 329">
                    <a:extLst>
                      <a:ext uri="{FF2B5EF4-FFF2-40B4-BE49-F238E27FC236}">
                        <a16:creationId xmlns:a16="http://schemas.microsoft.com/office/drawing/2014/main" id="{262B63BA-9061-234C-8B7B-A9B3D718DA2D}"/>
                      </a:ext>
                    </a:extLst>
                  </p:cNvPr>
                  <p:cNvSpPr>
                    <a:spLocks/>
                  </p:cNvSpPr>
                  <p:nvPr/>
                </p:nvSpPr>
                <p:spPr bwMode="auto">
                  <a:xfrm>
                    <a:off x="1277" y="1678"/>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9" name="Freeform 330">
                    <a:extLst>
                      <a:ext uri="{FF2B5EF4-FFF2-40B4-BE49-F238E27FC236}">
                        <a16:creationId xmlns:a16="http://schemas.microsoft.com/office/drawing/2014/main" id="{E9704565-D58A-484F-9FA6-DE79BA025B77}"/>
                      </a:ext>
                    </a:extLst>
                  </p:cNvPr>
                  <p:cNvSpPr>
                    <a:spLocks/>
                  </p:cNvSpPr>
                  <p:nvPr/>
                </p:nvSpPr>
                <p:spPr bwMode="auto">
                  <a:xfrm>
                    <a:off x="1271" y="1672"/>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0" name="Freeform 331">
                    <a:extLst>
                      <a:ext uri="{FF2B5EF4-FFF2-40B4-BE49-F238E27FC236}">
                        <a16:creationId xmlns:a16="http://schemas.microsoft.com/office/drawing/2014/main" id="{9312575A-6D27-3D49-BADA-EFCC798CF716}"/>
                      </a:ext>
                    </a:extLst>
                  </p:cNvPr>
                  <p:cNvSpPr>
                    <a:spLocks/>
                  </p:cNvSpPr>
                  <p:nvPr/>
                </p:nvSpPr>
                <p:spPr bwMode="auto">
                  <a:xfrm>
                    <a:off x="1265" y="1666"/>
                    <a:ext cx="7" cy="7"/>
                  </a:xfrm>
                  <a:custGeom>
                    <a:avLst/>
                    <a:gdLst>
                      <a:gd name="T0" fmla="*/ 3 w 7"/>
                      <a:gd name="T1" fmla="*/ 7 h 7"/>
                      <a:gd name="T2" fmla="*/ 7 w 7"/>
                      <a:gd name="T3" fmla="*/ 3 h 7"/>
                      <a:gd name="T4" fmla="*/ 3 w 7"/>
                      <a:gd name="T5" fmla="*/ 0 h 7"/>
                      <a:gd name="T6" fmla="*/ 0 w 7"/>
                      <a:gd name="T7" fmla="*/ 3 h 7"/>
                      <a:gd name="T8" fmla="*/ 3 w 7"/>
                      <a:gd name="T9" fmla="*/ 7 h 7"/>
                      <a:gd name="T10" fmla="*/ 0 60000 65536"/>
                      <a:gd name="T11" fmla="*/ 0 60000 65536"/>
                      <a:gd name="T12" fmla="*/ 0 60000 65536"/>
                      <a:gd name="T13" fmla="*/ 0 60000 65536"/>
                      <a:gd name="T14" fmla="*/ 0 60000 65536"/>
                      <a:gd name="T15" fmla="*/ 0 w 7"/>
                      <a:gd name="T16" fmla="*/ 0 h 7"/>
                      <a:gd name="T17" fmla="*/ 7 w 7"/>
                      <a:gd name="T18" fmla="*/ 7 h 7"/>
                    </a:gdLst>
                    <a:ahLst/>
                    <a:cxnLst>
                      <a:cxn ang="T10">
                        <a:pos x="T0" y="T1"/>
                      </a:cxn>
                      <a:cxn ang="T11">
                        <a:pos x="T2" y="T3"/>
                      </a:cxn>
                      <a:cxn ang="T12">
                        <a:pos x="T4" y="T5"/>
                      </a:cxn>
                      <a:cxn ang="T13">
                        <a:pos x="T6" y="T7"/>
                      </a:cxn>
                      <a:cxn ang="T14">
                        <a:pos x="T8" y="T9"/>
                      </a:cxn>
                    </a:cxnLst>
                    <a:rect l="T15" t="T16" r="T17" b="T18"/>
                    <a:pathLst>
                      <a:path w="7" h="7">
                        <a:moveTo>
                          <a:pt x="3" y="7"/>
                        </a:moveTo>
                        <a:lnTo>
                          <a:pt x="7" y="3"/>
                        </a:lnTo>
                        <a:lnTo>
                          <a:pt x="3" y="0"/>
                        </a:lnTo>
                        <a:lnTo>
                          <a:pt x="0" y="3"/>
                        </a:lnTo>
                        <a:lnTo>
                          <a:pt x="3" y="7"/>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1" name="Freeform 332">
                    <a:extLst>
                      <a:ext uri="{FF2B5EF4-FFF2-40B4-BE49-F238E27FC236}">
                        <a16:creationId xmlns:a16="http://schemas.microsoft.com/office/drawing/2014/main" id="{6B0E67EE-4659-F849-A345-447D82A440F3}"/>
                      </a:ext>
                    </a:extLst>
                  </p:cNvPr>
                  <p:cNvSpPr>
                    <a:spLocks/>
                  </p:cNvSpPr>
                  <p:nvPr/>
                </p:nvSpPr>
                <p:spPr bwMode="auto">
                  <a:xfrm>
                    <a:off x="1260" y="1660"/>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2" name="Freeform 333">
                    <a:extLst>
                      <a:ext uri="{FF2B5EF4-FFF2-40B4-BE49-F238E27FC236}">
                        <a16:creationId xmlns:a16="http://schemas.microsoft.com/office/drawing/2014/main" id="{FC451B91-932C-CA4A-BD49-17884B2819AB}"/>
                      </a:ext>
                    </a:extLst>
                  </p:cNvPr>
                  <p:cNvSpPr>
                    <a:spLocks/>
                  </p:cNvSpPr>
                  <p:nvPr/>
                </p:nvSpPr>
                <p:spPr bwMode="auto">
                  <a:xfrm>
                    <a:off x="1254" y="1655"/>
                    <a:ext cx="6" cy="6"/>
                  </a:xfrm>
                  <a:custGeom>
                    <a:avLst/>
                    <a:gdLst>
                      <a:gd name="T0" fmla="*/ 3 w 6"/>
                      <a:gd name="T1" fmla="*/ 6 h 6"/>
                      <a:gd name="T2" fmla="*/ 6 w 6"/>
                      <a:gd name="T3" fmla="*/ 3 h 6"/>
                      <a:gd name="T4" fmla="*/ 3 w 6"/>
                      <a:gd name="T5" fmla="*/ 0 h 6"/>
                      <a:gd name="T6" fmla="*/ 0 w 6"/>
                      <a:gd name="T7" fmla="*/ 3 h 6"/>
                      <a:gd name="T8" fmla="*/ 3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3" y="6"/>
                        </a:moveTo>
                        <a:lnTo>
                          <a:pt x="6" y="3"/>
                        </a:lnTo>
                        <a:lnTo>
                          <a:pt x="3" y="0"/>
                        </a:lnTo>
                        <a:lnTo>
                          <a:pt x="0" y="3"/>
                        </a:lnTo>
                        <a:lnTo>
                          <a:pt x="3"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3" name="Freeform 334">
                    <a:extLst>
                      <a:ext uri="{FF2B5EF4-FFF2-40B4-BE49-F238E27FC236}">
                        <a16:creationId xmlns:a16="http://schemas.microsoft.com/office/drawing/2014/main" id="{A9AC9500-330C-984F-88BE-0DCA763D2BCF}"/>
                      </a:ext>
                    </a:extLst>
                  </p:cNvPr>
                  <p:cNvSpPr>
                    <a:spLocks/>
                  </p:cNvSpPr>
                  <p:nvPr/>
                </p:nvSpPr>
                <p:spPr bwMode="auto">
                  <a:xfrm>
                    <a:off x="1249" y="1649"/>
                    <a:ext cx="5" cy="6"/>
                  </a:xfrm>
                  <a:custGeom>
                    <a:avLst/>
                    <a:gdLst>
                      <a:gd name="T0" fmla="*/ 2 w 5"/>
                      <a:gd name="T1" fmla="*/ 6 h 6"/>
                      <a:gd name="T2" fmla="*/ 5 w 5"/>
                      <a:gd name="T3" fmla="*/ 3 h 6"/>
                      <a:gd name="T4" fmla="*/ 3 w 5"/>
                      <a:gd name="T5" fmla="*/ 0 h 6"/>
                      <a:gd name="T6" fmla="*/ 0 w 5"/>
                      <a:gd name="T7" fmla="*/ 3 h 6"/>
                      <a:gd name="T8" fmla="*/ 2 w 5"/>
                      <a:gd name="T9" fmla="*/ 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2" y="6"/>
                        </a:moveTo>
                        <a:lnTo>
                          <a:pt x="5"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44" name="Freeform 335">
                    <a:extLst>
                      <a:ext uri="{FF2B5EF4-FFF2-40B4-BE49-F238E27FC236}">
                        <a16:creationId xmlns:a16="http://schemas.microsoft.com/office/drawing/2014/main" id="{090F2592-5879-D145-B2DA-3D4FB7DF2661}"/>
                      </a:ext>
                    </a:extLst>
                  </p:cNvPr>
                  <p:cNvSpPr>
                    <a:spLocks/>
                  </p:cNvSpPr>
                  <p:nvPr/>
                </p:nvSpPr>
                <p:spPr bwMode="auto">
                  <a:xfrm>
                    <a:off x="1243" y="1643"/>
                    <a:ext cx="6" cy="6"/>
                  </a:xfrm>
                  <a:custGeom>
                    <a:avLst/>
                    <a:gdLst>
                      <a:gd name="T0" fmla="*/ 2 w 6"/>
                      <a:gd name="T1" fmla="*/ 6 h 6"/>
                      <a:gd name="T2" fmla="*/ 6 w 6"/>
                      <a:gd name="T3" fmla="*/ 3 h 6"/>
                      <a:gd name="T4" fmla="*/ 3 w 6"/>
                      <a:gd name="T5" fmla="*/ 0 h 6"/>
                      <a:gd name="T6" fmla="*/ 0 w 6"/>
                      <a:gd name="T7" fmla="*/ 3 h 6"/>
                      <a:gd name="T8" fmla="*/ 2 w 6"/>
                      <a:gd name="T9" fmla="*/ 6 h 6"/>
                      <a:gd name="T10" fmla="*/ 0 60000 65536"/>
                      <a:gd name="T11" fmla="*/ 0 60000 65536"/>
                      <a:gd name="T12" fmla="*/ 0 60000 65536"/>
                      <a:gd name="T13" fmla="*/ 0 60000 65536"/>
                      <a:gd name="T14" fmla="*/ 0 60000 65536"/>
                      <a:gd name="T15" fmla="*/ 0 w 6"/>
                      <a:gd name="T16" fmla="*/ 0 h 6"/>
                      <a:gd name="T17" fmla="*/ 6 w 6"/>
                      <a:gd name="T18" fmla="*/ 6 h 6"/>
                    </a:gdLst>
                    <a:ahLst/>
                    <a:cxnLst>
                      <a:cxn ang="T10">
                        <a:pos x="T0" y="T1"/>
                      </a:cxn>
                      <a:cxn ang="T11">
                        <a:pos x="T2" y="T3"/>
                      </a:cxn>
                      <a:cxn ang="T12">
                        <a:pos x="T4" y="T5"/>
                      </a:cxn>
                      <a:cxn ang="T13">
                        <a:pos x="T6" y="T7"/>
                      </a:cxn>
                      <a:cxn ang="T14">
                        <a:pos x="T8" y="T9"/>
                      </a:cxn>
                    </a:cxnLst>
                    <a:rect l="T15" t="T16" r="T17" b="T18"/>
                    <a:pathLst>
                      <a:path w="6" h="6">
                        <a:moveTo>
                          <a:pt x="2" y="6"/>
                        </a:moveTo>
                        <a:lnTo>
                          <a:pt x="6" y="3"/>
                        </a:lnTo>
                        <a:lnTo>
                          <a:pt x="3" y="0"/>
                        </a:lnTo>
                        <a:lnTo>
                          <a:pt x="0" y="3"/>
                        </a:lnTo>
                        <a:lnTo>
                          <a:pt x="2" y="6"/>
                        </a:ln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grpSp>
          <p:nvGrpSpPr>
            <p:cNvPr id="20" name="Group 336">
              <a:extLst>
                <a:ext uri="{FF2B5EF4-FFF2-40B4-BE49-F238E27FC236}">
                  <a16:creationId xmlns:a16="http://schemas.microsoft.com/office/drawing/2014/main" id="{3881391F-EC23-6049-82D7-63D009E33133}"/>
                </a:ext>
              </a:extLst>
            </p:cNvPr>
            <p:cNvGrpSpPr>
              <a:grpSpLocks/>
            </p:cNvGrpSpPr>
            <p:nvPr/>
          </p:nvGrpSpPr>
          <p:grpSpPr bwMode="auto">
            <a:xfrm>
              <a:off x="540" y="1616"/>
              <a:ext cx="732" cy="719"/>
              <a:chOff x="540" y="1616"/>
              <a:chExt cx="732" cy="719"/>
            </a:xfrm>
          </p:grpSpPr>
          <p:sp>
            <p:nvSpPr>
              <p:cNvPr id="769" name="Oval 337">
                <a:extLst>
                  <a:ext uri="{FF2B5EF4-FFF2-40B4-BE49-F238E27FC236}">
                    <a16:creationId xmlns:a16="http://schemas.microsoft.com/office/drawing/2014/main" id="{1F33546B-B354-9E4B-A705-DD9483862740}"/>
                  </a:ext>
                </a:extLst>
              </p:cNvPr>
              <p:cNvSpPr>
                <a:spLocks noChangeArrowheads="1"/>
              </p:cNvSpPr>
              <p:nvPr/>
            </p:nvSpPr>
            <p:spPr bwMode="auto">
              <a:xfrm>
                <a:off x="561" y="1629"/>
                <a:ext cx="38" cy="39"/>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0" name="Oval 338">
                <a:extLst>
                  <a:ext uri="{FF2B5EF4-FFF2-40B4-BE49-F238E27FC236}">
                    <a16:creationId xmlns:a16="http://schemas.microsoft.com/office/drawing/2014/main" id="{1899779D-8594-E94A-A2C6-3393F03AC756}"/>
                  </a:ext>
                </a:extLst>
              </p:cNvPr>
              <p:cNvSpPr>
                <a:spLocks noChangeArrowheads="1"/>
              </p:cNvSpPr>
              <p:nvPr/>
            </p:nvSpPr>
            <p:spPr bwMode="auto">
              <a:xfrm>
                <a:off x="548" y="1616"/>
                <a:ext cx="64" cy="64"/>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1" name="Oval 339">
                <a:extLst>
                  <a:ext uri="{FF2B5EF4-FFF2-40B4-BE49-F238E27FC236}">
                    <a16:creationId xmlns:a16="http://schemas.microsoft.com/office/drawing/2014/main" id="{9E86D335-F472-9F4F-9D78-5AEB0ED3C6D5}"/>
                  </a:ext>
                </a:extLst>
              </p:cNvPr>
              <p:cNvSpPr>
                <a:spLocks noChangeArrowheads="1"/>
              </p:cNvSpPr>
              <p:nvPr/>
            </p:nvSpPr>
            <p:spPr bwMode="auto">
              <a:xfrm>
                <a:off x="1220" y="1629"/>
                <a:ext cx="39" cy="39"/>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2" name="Oval 340">
                <a:extLst>
                  <a:ext uri="{FF2B5EF4-FFF2-40B4-BE49-F238E27FC236}">
                    <a16:creationId xmlns:a16="http://schemas.microsoft.com/office/drawing/2014/main" id="{02BFA297-0BCB-3547-BF9F-BDEBF133E9C4}"/>
                  </a:ext>
                </a:extLst>
              </p:cNvPr>
              <p:cNvSpPr>
                <a:spLocks noChangeArrowheads="1"/>
              </p:cNvSpPr>
              <p:nvPr/>
            </p:nvSpPr>
            <p:spPr bwMode="auto">
              <a:xfrm>
                <a:off x="1208" y="1616"/>
                <a:ext cx="64" cy="64"/>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3" name="Oval 341">
                <a:extLst>
                  <a:ext uri="{FF2B5EF4-FFF2-40B4-BE49-F238E27FC236}">
                    <a16:creationId xmlns:a16="http://schemas.microsoft.com/office/drawing/2014/main" id="{DDE4682B-21F2-B84E-8920-36BB043EAF2A}"/>
                  </a:ext>
                </a:extLst>
              </p:cNvPr>
              <p:cNvSpPr>
                <a:spLocks noChangeArrowheads="1"/>
              </p:cNvSpPr>
              <p:nvPr/>
            </p:nvSpPr>
            <p:spPr bwMode="auto">
              <a:xfrm>
                <a:off x="552" y="2283"/>
                <a:ext cx="39" cy="4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4" name="Oval 342">
                <a:extLst>
                  <a:ext uri="{FF2B5EF4-FFF2-40B4-BE49-F238E27FC236}">
                    <a16:creationId xmlns:a16="http://schemas.microsoft.com/office/drawing/2014/main" id="{E6FC164F-CEAA-AA48-A045-A1C30D7D76C1}"/>
                  </a:ext>
                </a:extLst>
              </p:cNvPr>
              <p:cNvSpPr>
                <a:spLocks noChangeArrowheads="1"/>
              </p:cNvSpPr>
              <p:nvPr/>
            </p:nvSpPr>
            <p:spPr bwMode="auto">
              <a:xfrm>
                <a:off x="540" y="2271"/>
                <a:ext cx="63" cy="64"/>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5" name="Oval 343">
                <a:extLst>
                  <a:ext uri="{FF2B5EF4-FFF2-40B4-BE49-F238E27FC236}">
                    <a16:creationId xmlns:a16="http://schemas.microsoft.com/office/drawing/2014/main" id="{DD7E84F4-1DFB-334F-BB12-DBD4A48F9932}"/>
                  </a:ext>
                </a:extLst>
              </p:cNvPr>
              <p:cNvSpPr>
                <a:spLocks noChangeArrowheads="1"/>
              </p:cNvSpPr>
              <p:nvPr/>
            </p:nvSpPr>
            <p:spPr bwMode="auto">
              <a:xfrm>
                <a:off x="1216" y="2283"/>
                <a:ext cx="39" cy="4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6" name="Oval 344">
                <a:extLst>
                  <a:ext uri="{FF2B5EF4-FFF2-40B4-BE49-F238E27FC236}">
                    <a16:creationId xmlns:a16="http://schemas.microsoft.com/office/drawing/2014/main" id="{41B27376-7E7D-3243-8C3F-F6A08FDCE992}"/>
                  </a:ext>
                </a:extLst>
              </p:cNvPr>
              <p:cNvSpPr>
                <a:spLocks noChangeArrowheads="1"/>
              </p:cNvSpPr>
              <p:nvPr/>
            </p:nvSpPr>
            <p:spPr bwMode="auto">
              <a:xfrm>
                <a:off x="1204" y="2271"/>
                <a:ext cx="63" cy="64"/>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777" name="Oval 345">
                <a:extLst>
                  <a:ext uri="{FF2B5EF4-FFF2-40B4-BE49-F238E27FC236}">
                    <a16:creationId xmlns:a16="http://schemas.microsoft.com/office/drawing/2014/main" id="{B13FEC90-44E1-E248-A8CC-2333FE2AEA5E}"/>
                  </a:ext>
                </a:extLst>
              </p:cNvPr>
              <p:cNvSpPr>
                <a:spLocks noChangeArrowheads="1"/>
              </p:cNvSpPr>
              <p:nvPr/>
            </p:nvSpPr>
            <p:spPr bwMode="auto">
              <a:xfrm>
                <a:off x="886" y="1958"/>
                <a:ext cx="39" cy="39"/>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78" name="Oval 346">
                <a:extLst>
                  <a:ext uri="{FF2B5EF4-FFF2-40B4-BE49-F238E27FC236}">
                    <a16:creationId xmlns:a16="http://schemas.microsoft.com/office/drawing/2014/main" id="{D824F741-513A-0649-B2FA-E07EEF5BB0D4}"/>
                  </a:ext>
                </a:extLst>
              </p:cNvPr>
              <p:cNvSpPr>
                <a:spLocks noChangeArrowheads="1"/>
              </p:cNvSpPr>
              <p:nvPr/>
            </p:nvSpPr>
            <p:spPr bwMode="auto">
              <a:xfrm>
                <a:off x="874" y="1946"/>
                <a:ext cx="63" cy="63"/>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1" name="Group 347">
              <a:extLst>
                <a:ext uri="{FF2B5EF4-FFF2-40B4-BE49-F238E27FC236}">
                  <a16:creationId xmlns:a16="http://schemas.microsoft.com/office/drawing/2014/main" id="{D90F5A88-4D8F-7341-87A1-3471D7BD4AE9}"/>
                </a:ext>
              </a:extLst>
            </p:cNvPr>
            <p:cNvGrpSpPr>
              <a:grpSpLocks/>
            </p:cNvGrpSpPr>
            <p:nvPr/>
          </p:nvGrpSpPr>
          <p:grpSpPr bwMode="auto">
            <a:xfrm>
              <a:off x="456" y="1638"/>
              <a:ext cx="1105" cy="782"/>
              <a:chOff x="456" y="1638"/>
              <a:chExt cx="1105" cy="782"/>
            </a:xfrm>
          </p:grpSpPr>
          <p:grpSp>
            <p:nvGrpSpPr>
              <p:cNvPr id="37" name="Group 348">
                <a:extLst>
                  <a:ext uri="{FF2B5EF4-FFF2-40B4-BE49-F238E27FC236}">
                    <a16:creationId xmlns:a16="http://schemas.microsoft.com/office/drawing/2014/main" id="{6AB2F74C-432E-7147-A144-8CAB034A2562}"/>
                  </a:ext>
                </a:extLst>
              </p:cNvPr>
              <p:cNvGrpSpPr>
                <a:grpSpLocks/>
              </p:cNvGrpSpPr>
              <p:nvPr/>
            </p:nvGrpSpPr>
            <p:grpSpPr bwMode="auto">
              <a:xfrm>
                <a:off x="456" y="1638"/>
                <a:ext cx="445" cy="451"/>
                <a:chOff x="456" y="1638"/>
                <a:chExt cx="445" cy="451"/>
              </a:xfrm>
            </p:grpSpPr>
            <p:grpSp>
              <p:nvGrpSpPr>
                <p:cNvPr id="648" name="Group 349">
                  <a:extLst>
                    <a:ext uri="{FF2B5EF4-FFF2-40B4-BE49-F238E27FC236}">
                      <a16:creationId xmlns:a16="http://schemas.microsoft.com/office/drawing/2014/main" id="{4F02B133-678B-EA43-9B35-CD21AFA272E0}"/>
                    </a:ext>
                  </a:extLst>
                </p:cNvPr>
                <p:cNvGrpSpPr>
                  <a:grpSpLocks/>
                </p:cNvGrpSpPr>
                <p:nvPr/>
              </p:nvGrpSpPr>
              <p:grpSpPr bwMode="auto">
                <a:xfrm>
                  <a:off x="456" y="1640"/>
                  <a:ext cx="445" cy="445"/>
                  <a:chOff x="456" y="1640"/>
                  <a:chExt cx="445" cy="445"/>
                </a:xfrm>
              </p:grpSpPr>
              <p:sp>
                <p:nvSpPr>
                  <p:cNvPr id="682" name="Freeform 350">
                    <a:extLst>
                      <a:ext uri="{FF2B5EF4-FFF2-40B4-BE49-F238E27FC236}">
                        <a16:creationId xmlns:a16="http://schemas.microsoft.com/office/drawing/2014/main" id="{98A9047B-A50F-734A-8AF8-9A4A5E662A8F}"/>
                      </a:ext>
                    </a:extLst>
                  </p:cNvPr>
                  <p:cNvSpPr>
                    <a:spLocks/>
                  </p:cNvSpPr>
                  <p:nvPr/>
                </p:nvSpPr>
                <p:spPr bwMode="auto">
                  <a:xfrm>
                    <a:off x="55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2" y="1"/>
                        </a:lnTo>
                        <a:lnTo>
                          <a:pt x="0" y="13"/>
                        </a:lnTo>
                        <a:lnTo>
                          <a:pt x="3" y="16"/>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3" name="Freeform 351">
                    <a:extLst>
                      <a:ext uri="{FF2B5EF4-FFF2-40B4-BE49-F238E27FC236}">
                        <a16:creationId xmlns:a16="http://schemas.microsoft.com/office/drawing/2014/main" id="{9B7373EF-1682-2F4B-880E-87B466D73E4E}"/>
                      </a:ext>
                    </a:extLst>
                  </p:cNvPr>
                  <p:cNvSpPr>
                    <a:spLocks/>
                  </p:cNvSpPr>
                  <p:nvPr/>
                </p:nvSpPr>
                <p:spPr bwMode="auto">
                  <a:xfrm>
                    <a:off x="535" y="166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4" name="Freeform 352">
                    <a:extLst>
                      <a:ext uri="{FF2B5EF4-FFF2-40B4-BE49-F238E27FC236}">
                        <a16:creationId xmlns:a16="http://schemas.microsoft.com/office/drawing/2014/main" id="{16ACD386-6647-984E-ACB6-C23173C4614C}"/>
                      </a:ext>
                    </a:extLst>
                  </p:cNvPr>
                  <p:cNvSpPr>
                    <a:spLocks/>
                  </p:cNvSpPr>
                  <p:nvPr/>
                </p:nvSpPr>
                <p:spPr bwMode="auto">
                  <a:xfrm>
                    <a:off x="515" y="168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5" name="Freeform 353">
                    <a:extLst>
                      <a:ext uri="{FF2B5EF4-FFF2-40B4-BE49-F238E27FC236}">
                        <a16:creationId xmlns:a16="http://schemas.microsoft.com/office/drawing/2014/main" id="{27F9FC6C-59F2-A541-B1B6-019F841A37C6}"/>
                      </a:ext>
                    </a:extLst>
                  </p:cNvPr>
                  <p:cNvSpPr>
                    <a:spLocks/>
                  </p:cNvSpPr>
                  <p:nvPr/>
                </p:nvSpPr>
                <p:spPr bwMode="auto">
                  <a:xfrm>
                    <a:off x="495" y="1702"/>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6" name="Freeform 354">
                    <a:extLst>
                      <a:ext uri="{FF2B5EF4-FFF2-40B4-BE49-F238E27FC236}">
                        <a16:creationId xmlns:a16="http://schemas.microsoft.com/office/drawing/2014/main" id="{4588311A-7EB1-9847-95CE-A890E1268907}"/>
                      </a:ext>
                    </a:extLst>
                  </p:cNvPr>
                  <p:cNvSpPr>
                    <a:spLocks/>
                  </p:cNvSpPr>
                  <p:nvPr/>
                </p:nvSpPr>
                <p:spPr bwMode="auto">
                  <a:xfrm>
                    <a:off x="47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7" name="Freeform 355">
                    <a:extLst>
                      <a:ext uri="{FF2B5EF4-FFF2-40B4-BE49-F238E27FC236}">
                        <a16:creationId xmlns:a16="http://schemas.microsoft.com/office/drawing/2014/main" id="{4002671F-12BD-9344-8557-7AA47AD19ED7}"/>
                      </a:ext>
                    </a:extLst>
                  </p:cNvPr>
                  <p:cNvSpPr>
                    <a:spLocks/>
                  </p:cNvSpPr>
                  <p:nvPr/>
                </p:nvSpPr>
                <p:spPr bwMode="auto">
                  <a:xfrm>
                    <a:off x="456" y="1742"/>
                    <a:ext cx="13" cy="14"/>
                  </a:xfrm>
                  <a:custGeom>
                    <a:avLst/>
                    <a:gdLst>
                      <a:gd name="T0" fmla="*/ 13 w 13"/>
                      <a:gd name="T1" fmla="*/ 3 h 14"/>
                      <a:gd name="T2" fmla="*/ 9 w 13"/>
                      <a:gd name="T3" fmla="*/ 0 h 14"/>
                      <a:gd name="T4" fmla="*/ 0 w 13"/>
                      <a:gd name="T5" fmla="*/ 9 h 14"/>
                      <a:gd name="T6" fmla="*/ 0 w 13"/>
                      <a:gd name="T7" fmla="*/ 10 h 14"/>
                      <a:gd name="T8" fmla="*/ 0 w 13"/>
                      <a:gd name="T9" fmla="*/ 11 h 14"/>
                      <a:gd name="T10" fmla="*/ 0 w 13"/>
                      <a:gd name="T11" fmla="*/ 14 h 14"/>
                      <a:gd name="T12" fmla="*/ 4 w 13"/>
                      <a:gd name="T13" fmla="*/ 14 h 14"/>
                      <a:gd name="T14" fmla="*/ 4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9" y="0"/>
                        </a:lnTo>
                        <a:lnTo>
                          <a:pt x="0" y="9"/>
                        </a:lnTo>
                        <a:lnTo>
                          <a:pt x="0" y="10"/>
                        </a:lnTo>
                        <a:lnTo>
                          <a:pt x="0" y="11"/>
                        </a:lnTo>
                        <a:lnTo>
                          <a:pt x="0" y="14"/>
                        </a:lnTo>
                        <a:lnTo>
                          <a:pt x="4" y="14"/>
                        </a:lnTo>
                        <a:lnTo>
                          <a:pt x="4" y="12"/>
                        </a:lnTo>
                        <a:lnTo>
                          <a:pt x="13"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88" name="Rectangle 356">
                    <a:extLst>
                      <a:ext uri="{FF2B5EF4-FFF2-40B4-BE49-F238E27FC236}">
                        <a16:creationId xmlns:a16="http://schemas.microsoft.com/office/drawing/2014/main" id="{F5D7AB52-D516-3D40-A7D8-CD47FEB2F058}"/>
                      </a:ext>
                    </a:extLst>
                  </p:cNvPr>
                  <p:cNvSpPr>
                    <a:spLocks noChangeArrowheads="1"/>
                  </p:cNvSpPr>
                  <p:nvPr/>
                </p:nvSpPr>
                <p:spPr bwMode="auto">
                  <a:xfrm>
                    <a:off x="456" y="176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9" name="Rectangle 357">
                    <a:extLst>
                      <a:ext uri="{FF2B5EF4-FFF2-40B4-BE49-F238E27FC236}">
                        <a16:creationId xmlns:a16="http://schemas.microsoft.com/office/drawing/2014/main" id="{F3C2A91F-28B3-1547-836C-C81B448E3E91}"/>
                      </a:ext>
                    </a:extLst>
                  </p:cNvPr>
                  <p:cNvSpPr>
                    <a:spLocks noChangeArrowheads="1"/>
                  </p:cNvSpPr>
                  <p:nvPr/>
                </p:nvSpPr>
                <p:spPr bwMode="auto">
                  <a:xfrm>
                    <a:off x="456" y="179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0" name="Rectangle 358">
                    <a:extLst>
                      <a:ext uri="{FF2B5EF4-FFF2-40B4-BE49-F238E27FC236}">
                        <a16:creationId xmlns:a16="http://schemas.microsoft.com/office/drawing/2014/main" id="{6D20743B-C510-A746-936E-FF5BD68D8C9D}"/>
                      </a:ext>
                    </a:extLst>
                  </p:cNvPr>
                  <p:cNvSpPr>
                    <a:spLocks noChangeArrowheads="1"/>
                  </p:cNvSpPr>
                  <p:nvPr/>
                </p:nvSpPr>
                <p:spPr bwMode="auto">
                  <a:xfrm>
                    <a:off x="456" y="182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1" name="Rectangle 359">
                    <a:extLst>
                      <a:ext uri="{FF2B5EF4-FFF2-40B4-BE49-F238E27FC236}">
                        <a16:creationId xmlns:a16="http://schemas.microsoft.com/office/drawing/2014/main" id="{C8985CF7-225A-5049-B96E-25095C6C4A22}"/>
                      </a:ext>
                    </a:extLst>
                  </p:cNvPr>
                  <p:cNvSpPr>
                    <a:spLocks noChangeArrowheads="1"/>
                  </p:cNvSpPr>
                  <p:nvPr/>
                </p:nvSpPr>
                <p:spPr bwMode="auto">
                  <a:xfrm>
                    <a:off x="456" y="185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2" name="Rectangle 360">
                    <a:extLst>
                      <a:ext uri="{FF2B5EF4-FFF2-40B4-BE49-F238E27FC236}">
                        <a16:creationId xmlns:a16="http://schemas.microsoft.com/office/drawing/2014/main" id="{83CD237C-680A-CE49-9315-25DA21F10FAF}"/>
                      </a:ext>
                    </a:extLst>
                  </p:cNvPr>
                  <p:cNvSpPr>
                    <a:spLocks noChangeArrowheads="1"/>
                  </p:cNvSpPr>
                  <p:nvPr/>
                </p:nvSpPr>
                <p:spPr bwMode="auto">
                  <a:xfrm>
                    <a:off x="456" y="188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3" name="Rectangle 361">
                    <a:extLst>
                      <a:ext uri="{FF2B5EF4-FFF2-40B4-BE49-F238E27FC236}">
                        <a16:creationId xmlns:a16="http://schemas.microsoft.com/office/drawing/2014/main" id="{691D9873-5824-BA48-AE1D-DF266647E7BB}"/>
                      </a:ext>
                    </a:extLst>
                  </p:cNvPr>
                  <p:cNvSpPr>
                    <a:spLocks noChangeArrowheads="1"/>
                  </p:cNvSpPr>
                  <p:nvPr/>
                </p:nvSpPr>
                <p:spPr bwMode="auto">
                  <a:xfrm>
                    <a:off x="456" y="191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4" name="Rectangle 362">
                    <a:extLst>
                      <a:ext uri="{FF2B5EF4-FFF2-40B4-BE49-F238E27FC236}">
                        <a16:creationId xmlns:a16="http://schemas.microsoft.com/office/drawing/2014/main" id="{80B4278D-693D-CB4B-9F22-1D5DAB137858}"/>
                      </a:ext>
                    </a:extLst>
                  </p:cNvPr>
                  <p:cNvSpPr>
                    <a:spLocks noChangeArrowheads="1"/>
                  </p:cNvSpPr>
                  <p:nvPr/>
                </p:nvSpPr>
                <p:spPr bwMode="auto">
                  <a:xfrm>
                    <a:off x="456" y="194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5" name="Rectangle 363">
                    <a:extLst>
                      <a:ext uri="{FF2B5EF4-FFF2-40B4-BE49-F238E27FC236}">
                        <a16:creationId xmlns:a16="http://schemas.microsoft.com/office/drawing/2014/main" id="{B785DF6E-04A0-9D4C-8307-6BE624052770}"/>
                      </a:ext>
                    </a:extLst>
                  </p:cNvPr>
                  <p:cNvSpPr>
                    <a:spLocks noChangeArrowheads="1"/>
                  </p:cNvSpPr>
                  <p:nvPr/>
                </p:nvSpPr>
                <p:spPr bwMode="auto">
                  <a:xfrm>
                    <a:off x="456" y="196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6" name="Rectangle 364">
                    <a:extLst>
                      <a:ext uri="{FF2B5EF4-FFF2-40B4-BE49-F238E27FC236}">
                        <a16:creationId xmlns:a16="http://schemas.microsoft.com/office/drawing/2014/main" id="{48021851-7614-4343-9A6A-209B877A294F}"/>
                      </a:ext>
                    </a:extLst>
                  </p:cNvPr>
                  <p:cNvSpPr>
                    <a:spLocks noChangeArrowheads="1"/>
                  </p:cNvSpPr>
                  <p:nvPr/>
                </p:nvSpPr>
                <p:spPr bwMode="auto">
                  <a:xfrm>
                    <a:off x="456" y="199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7" name="Rectangle 365">
                    <a:extLst>
                      <a:ext uri="{FF2B5EF4-FFF2-40B4-BE49-F238E27FC236}">
                        <a16:creationId xmlns:a16="http://schemas.microsoft.com/office/drawing/2014/main" id="{2259EE35-4FEF-264D-9E51-3B31441F07C2}"/>
                      </a:ext>
                    </a:extLst>
                  </p:cNvPr>
                  <p:cNvSpPr>
                    <a:spLocks noChangeArrowheads="1"/>
                  </p:cNvSpPr>
                  <p:nvPr/>
                </p:nvSpPr>
                <p:spPr bwMode="auto">
                  <a:xfrm>
                    <a:off x="456" y="2026"/>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8" name="Rectangle 366">
                    <a:extLst>
                      <a:ext uri="{FF2B5EF4-FFF2-40B4-BE49-F238E27FC236}">
                        <a16:creationId xmlns:a16="http://schemas.microsoft.com/office/drawing/2014/main" id="{AE3B1615-5B13-A544-A09A-1F5667B2D000}"/>
                      </a:ext>
                    </a:extLst>
                  </p:cNvPr>
                  <p:cNvSpPr>
                    <a:spLocks noChangeArrowheads="1"/>
                  </p:cNvSpPr>
                  <p:nvPr/>
                </p:nvSpPr>
                <p:spPr bwMode="auto">
                  <a:xfrm>
                    <a:off x="456" y="2055"/>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9" name="Freeform 367">
                    <a:extLst>
                      <a:ext uri="{FF2B5EF4-FFF2-40B4-BE49-F238E27FC236}">
                        <a16:creationId xmlns:a16="http://schemas.microsoft.com/office/drawing/2014/main" id="{E89603DE-46E7-8F4F-9FA5-1C383DEABC86}"/>
                      </a:ext>
                    </a:extLst>
                  </p:cNvPr>
                  <p:cNvSpPr>
                    <a:spLocks/>
                  </p:cNvSpPr>
                  <p:nvPr/>
                </p:nvSpPr>
                <p:spPr bwMode="auto">
                  <a:xfrm>
                    <a:off x="456" y="2081"/>
                    <a:ext cx="18" cy="4"/>
                  </a:xfrm>
                  <a:custGeom>
                    <a:avLst/>
                    <a:gdLst>
                      <a:gd name="T0" fmla="*/ 2 w 18"/>
                      <a:gd name="T1" fmla="*/ 2 h 4"/>
                      <a:gd name="T2" fmla="*/ 0 w 18"/>
                      <a:gd name="T3" fmla="*/ 2 h 4"/>
                      <a:gd name="T4" fmla="*/ 0 w 18"/>
                      <a:gd name="T5" fmla="*/ 2 h 4"/>
                      <a:gd name="T6" fmla="*/ 0 w 18"/>
                      <a:gd name="T7" fmla="*/ 4 h 4"/>
                      <a:gd name="T8" fmla="*/ 2 w 18"/>
                      <a:gd name="T9" fmla="*/ 4 h 4"/>
                      <a:gd name="T10" fmla="*/ 18 w 18"/>
                      <a:gd name="T11" fmla="*/ 4 h 4"/>
                      <a:gd name="T12" fmla="*/ 18 w 18"/>
                      <a:gd name="T13" fmla="*/ 0 h 4"/>
                      <a:gd name="T14" fmla="*/ 2 w 18"/>
                      <a:gd name="T15" fmla="*/ 0 h 4"/>
                      <a:gd name="T16" fmla="*/ 2 w 18"/>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2" y="2"/>
                        </a:moveTo>
                        <a:lnTo>
                          <a:pt x="0" y="2"/>
                        </a:lnTo>
                        <a:lnTo>
                          <a:pt x="0" y="4"/>
                        </a:lnTo>
                        <a:lnTo>
                          <a:pt x="2" y="4"/>
                        </a:lnTo>
                        <a:lnTo>
                          <a:pt x="18" y="4"/>
                        </a:lnTo>
                        <a:lnTo>
                          <a:pt x="18" y="0"/>
                        </a:lnTo>
                        <a:lnTo>
                          <a:pt x="2" y="0"/>
                        </a:lnTo>
                        <a:lnTo>
                          <a:pt x="2" y="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00" name="Rectangle 368">
                    <a:extLst>
                      <a:ext uri="{FF2B5EF4-FFF2-40B4-BE49-F238E27FC236}">
                        <a16:creationId xmlns:a16="http://schemas.microsoft.com/office/drawing/2014/main" id="{4D3797EC-63FE-5B48-9D8F-72D67E2B1B95}"/>
                      </a:ext>
                    </a:extLst>
                  </p:cNvPr>
                  <p:cNvSpPr>
                    <a:spLocks noChangeArrowheads="1"/>
                  </p:cNvSpPr>
                  <p:nvPr/>
                </p:nvSpPr>
                <p:spPr bwMode="auto">
                  <a:xfrm>
                    <a:off x="486"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1" name="Rectangle 369">
                    <a:extLst>
                      <a:ext uri="{FF2B5EF4-FFF2-40B4-BE49-F238E27FC236}">
                        <a16:creationId xmlns:a16="http://schemas.microsoft.com/office/drawing/2014/main" id="{874C16E2-D43A-9D45-A35F-99942258D444}"/>
                      </a:ext>
                    </a:extLst>
                  </p:cNvPr>
                  <p:cNvSpPr>
                    <a:spLocks noChangeArrowheads="1"/>
                  </p:cNvSpPr>
                  <p:nvPr/>
                </p:nvSpPr>
                <p:spPr bwMode="auto">
                  <a:xfrm>
                    <a:off x="515"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2" name="Rectangle 370">
                    <a:extLst>
                      <a:ext uri="{FF2B5EF4-FFF2-40B4-BE49-F238E27FC236}">
                        <a16:creationId xmlns:a16="http://schemas.microsoft.com/office/drawing/2014/main" id="{7F408168-E6C4-0449-BB4D-23CC50303CC1}"/>
                      </a:ext>
                    </a:extLst>
                  </p:cNvPr>
                  <p:cNvSpPr>
                    <a:spLocks noChangeArrowheads="1"/>
                  </p:cNvSpPr>
                  <p:nvPr/>
                </p:nvSpPr>
                <p:spPr bwMode="auto">
                  <a:xfrm>
                    <a:off x="544"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3" name="Rectangle 371">
                    <a:extLst>
                      <a:ext uri="{FF2B5EF4-FFF2-40B4-BE49-F238E27FC236}">
                        <a16:creationId xmlns:a16="http://schemas.microsoft.com/office/drawing/2014/main" id="{09B3D967-CEA0-DC47-A959-EE27A876E4E6}"/>
                      </a:ext>
                    </a:extLst>
                  </p:cNvPr>
                  <p:cNvSpPr>
                    <a:spLocks noChangeArrowheads="1"/>
                  </p:cNvSpPr>
                  <p:nvPr/>
                </p:nvSpPr>
                <p:spPr bwMode="auto">
                  <a:xfrm>
                    <a:off x="572"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4" name="Rectangle 372">
                    <a:extLst>
                      <a:ext uri="{FF2B5EF4-FFF2-40B4-BE49-F238E27FC236}">
                        <a16:creationId xmlns:a16="http://schemas.microsoft.com/office/drawing/2014/main" id="{1B703278-6EC5-B640-9BD7-75C1002BD02B}"/>
                      </a:ext>
                    </a:extLst>
                  </p:cNvPr>
                  <p:cNvSpPr>
                    <a:spLocks noChangeArrowheads="1"/>
                  </p:cNvSpPr>
                  <p:nvPr/>
                </p:nvSpPr>
                <p:spPr bwMode="auto">
                  <a:xfrm>
                    <a:off x="601"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5" name="Rectangle 373">
                    <a:extLst>
                      <a:ext uri="{FF2B5EF4-FFF2-40B4-BE49-F238E27FC236}">
                        <a16:creationId xmlns:a16="http://schemas.microsoft.com/office/drawing/2014/main" id="{92A17386-9879-0746-9CA8-8F7A75CDD8D6}"/>
                      </a:ext>
                    </a:extLst>
                  </p:cNvPr>
                  <p:cNvSpPr>
                    <a:spLocks noChangeArrowheads="1"/>
                  </p:cNvSpPr>
                  <p:nvPr/>
                </p:nvSpPr>
                <p:spPr bwMode="auto">
                  <a:xfrm>
                    <a:off x="630"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6" name="Rectangle 374">
                    <a:extLst>
                      <a:ext uri="{FF2B5EF4-FFF2-40B4-BE49-F238E27FC236}">
                        <a16:creationId xmlns:a16="http://schemas.microsoft.com/office/drawing/2014/main" id="{5598EB1B-B4D6-8D46-9420-2E9789352463}"/>
                      </a:ext>
                    </a:extLst>
                  </p:cNvPr>
                  <p:cNvSpPr>
                    <a:spLocks noChangeArrowheads="1"/>
                  </p:cNvSpPr>
                  <p:nvPr/>
                </p:nvSpPr>
                <p:spPr bwMode="auto">
                  <a:xfrm>
                    <a:off x="658"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7" name="Rectangle 375">
                    <a:extLst>
                      <a:ext uri="{FF2B5EF4-FFF2-40B4-BE49-F238E27FC236}">
                        <a16:creationId xmlns:a16="http://schemas.microsoft.com/office/drawing/2014/main" id="{67FE5BC1-853C-1C4E-9209-47A3810B40EC}"/>
                      </a:ext>
                    </a:extLst>
                  </p:cNvPr>
                  <p:cNvSpPr>
                    <a:spLocks noChangeArrowheads="1"/>
                  </p:cNvSpPr>
                  <p:nvPr/>
                </p:nvSpPr>
                <p:spPr bwMode="auto">
                  <a:xfrm>
                    <a:off x="687"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8" name="Rectangle 376">
                    <a:extLst>
                      <a:ext uri="{FF2B5EF4-FFF2-40B4-BE49-F238E27FC236}">
                        <a16:creationId xmlns:a16="http://schemas.microsoft.com/office/drawing/2014/main" id="{A87B5960-2414-B744-9543-E3572B75F3A4}"/>
                      </a:ext>
                    </a:extLst>
                  </p:cNvPr>
                  <p:cNvSpPr>
                    <a:spLocks noChangeArrowheads="1"/>
                  </p:cNvSpPr>
                  <p:nvPr/>
                </p:nvSpPr>
                <p:spPr bwMode="auto">
                  <a:xfrm>
                    <a:off x="715"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9" name="Rectangle 377">
                    <a:extLst>
                      <a:ext uri="{FF2B5EF4-FFF2-40B4-BE49-F238E27FC236}">
                        <a16:creationId xmlns:a16="http://schemas.microsoft.com/office/drawing/2014/main" id="{40B2E99C-408F-6649-ADF0-B79B7C570E76}"/>
                      </a:ext>
                    </a:extLst>
                  </p:cNvPr>
                  <p:cNvSpPr>
                    <a:spLocks noChangeArrowheads="1"/>
                  </p:cNvSpPr>
                  <p:nvPr/>
                </p:nvSpPr>
                <p:spPr bwMode="auto">
                  <a:xfrm>
                    <a:off x="744"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0" name="Freeform 378">
                    <a:extLst>
                      <a:ext uri="{FF2B5EF4-FFF2-40B4-BE49-F238E27FC236}">
                        <a16:creationId xmlns:a16="http://schemas.microsoft.com/office/drawing/2014/main" id="{2E0AB059-A537-1740-8057-991335A3F680}"/>
                      </a:ext>
                    </a:extLst>
                  </p:cNvPr>
                  <p:cNvSpPr>
                    <a:spLocks/>
                  </p:cNvSpPr>
                  <p:nvPr/>
                </p:nvSpPr>
                <p:spPr bwMode="auto">
                  <a:xfrm>
                    <a:off x="773" y="2081"/>
                    <a:ext cx="18" cy="4"/>
                  </a:xfrm>
                  <a:custGeom>
                    <a:avLst/>
                    <a:gdLst>
                      <a:gd name="T0" fmla="*/ 0 w 18"/>
                      <a:gd name="T1" fmla="*/ 0 h 4"/>
                      <a:gd name="T2" fmla="*/ 0 w 18"/>
                      <a:gd name="T3" fmla="*/ 4 h 4"/>
                      <a:gd name="T4" fmla="*/ 16 w 18"/>
                      <a:gd name="T5" fmla="*/ 4 h 4"/>
                      <a:gd name="T6" fmla="*/ 17 w 18"/>
                      <a:gd name="T7" fmla="*/ 4 h 4"/>
                      <a:gd name="T8" fmla="*/ 17 w 18"/>
                      <a:gd name="T9" fmla="*/ 4 h 4"/>
                      <a:gd name="T10" fmla="*/ 18 w 18"/>
                      <a:gd name="T11" fmla="*/ 4 h 4"/>
                      <a:gd name="T12" fmla="*/ 16 w 18"/>
                      <a:gd name="T13" fmla="*/ 2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8" y="4"/>
                        </a:lnTo>
                        <a:lnTo>
                          <a:pt x="16" y="2"/>
                        </a:lnTo>
                        <a:lnTo>
                          <a:pt x="16"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1" name="Freeform 379">
                    <a:extLst>
                      <a:ext uri="{FF2B5EF4-FFF2-40B4-BE49-F238E27FC236}">
                        <a16:creationId xmlns:a16="http://schemas.microsoft.com/office/drawing/2014/main" id="{275321EA-BB78-7A4C-8DC3-2123842E12FC}"/>
                      </a:ext>
                    </a:extLst>
                  </p:cNvPr>
                  <p:cNvSpPr>
                    <a:spLocks/>
                  </p:cNvSpPr>
                  <p:nvPr/>
                </p:nvSpPr>
                <p:spPr bwMode="auto">
                  <a:xfrm>
                    <a:off x="796" y="206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2" name="Freeform 380">
                    <a:extLst>
                      <a:ext uri="{FF2B5EF4-FFF2-40B4-BE49-F238E27FC236}">
                        <a16:creationId xmlns:a16="http://schemas.microsoft.com/office/drawing/2014/main" id="{5D66E2D7-B1A3-2942-8FE1-2322D4988BA7}"/>
                      </a:ext>
                    </a:extLst>
                  </p:cNvPr>
                  <p:cNvSpPr>
                    <a:spLocks/>
                  </p:cNvSpPr>
                  <p:nvPr/>
                </p:nvSpPr>
                <p:spPr bwMode="auto">
                  <a:xfrm>
                    <a:off x="81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3" name="Freeform 381">
                    <a:extLst>
                      <a:ext uri="{FF2B5EF4-FFF2-40B4-BE49-F238E27FC236}">
                        <a16:creationId xmlns:a16="http://schemas.microsoft.com/office/drawing/2014/main" id="{168B864F-3438-1A43-A576-5EC77ACE1F16}"/>
                      </a:ext>
                    </a:extLst>
                  </p:cNvPr>
                  <p:cNvSpPr>
                    <a:spLocks/>
                  </p:cNvSpPr>
                  <p:nvPr/>
                </p:nvSpPr>
                <p:spPr bwMode="auto">
                  <a:xfrm>
                    <a:off x="837" y="202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4" name="Freeform 382">
                    <a:extLst>
                      <a:ext uri="{FF2B5EF4-FFF2-40B4-BE49-F238E27FC236}">
                        <a16:creationId xmlns:a16="http://schemas.microsoft.com/office/drawing/2014/main" id="{46B93CC3-1BBB-3D4A-AB37-ADBA3AE9BDC2}"/>
                      </a:ext>
                    </a:extLst>
                  </p:cNvPr>
                  <p:cNvSpPr>
                    <a:spLocks/>
                  </p:cNvSpPr>
                  <p:nvPr/>
                </p:nvSpPr>
                <p:spPr bwMode="auto">
                  <a:xfrm>
                    <a:off x="856" y="2001"/>
                    <a:ext cx="15" cy="14"/>
                  </a:xfrm>
                  <a:custGeom>
                    <a:avLst/>
                    <a:gdLst>
                      <a:gd name="T0" fmla="*/ 0 w 15"/>
                      <a:gd name="T1" fmla="*/ 11 h 14"/>
                      <a:gd name="T2" fmla="*/ 4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4"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5" name="Freeform 383">
                    <a:extLst>
                      <a:ext uri="{FF2B5EF4-FFF2-40B4-BE49-F238E27FC236}">
                        <a16:creationId xmlns:a16="http://schemas.microsoft.com/office/drawing/2014/main" id="{7B78B3DB-9953-0F40-A099-4BF2B0BD1071}"/>
                      </a:ext>
                    </a:extLst>
                  </p:cNvPr>
                  <p:cNvSpPr>
                    <a:spLocks/>
                  </p:cNvSpPr>
                  <p:nvPr/>
                </p:nvSpPr>
                <p:spPr bwMode="auto">
                  <a:xfrm>
                    <a:off x="87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6" name="Freeform 384">
                    <a:extLst>
                      <a:ext uri="{FF2B5EF4-FFF2-40B4-BE49-F238E27FC236}">
                        <a16:creationId xmlns:a16="http://schemas.microsoft.com/office/drawing/2014/main" id="{8C031EAE-1D72-CC48-B04A-920ECB473E76}"/>
                      </a:ext>
                    </a:extLst>
                  </p:cNvPr>
                  <p:cNvSpPr>
                    <a:spLocks/>
                  </p:cNvSpPr>
                  <p:nvPr/>
                </p:nvSpPr>
                <p:spPr bwMode="auto">
                  <a:xfrm>
                    <a:off x="897" y="1957"/>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17" name="Rectangle 385">
                    <a:extLst>
                      <a:ext uri="{FF2B5EF4-FFF2-40B4-BE49-F238E27FC236}">
                        <a16:creationId xmlns:a16="http://schemas.microsoft.com/office/drawing/2014/main" id="{93F23B92-0E4A-7442-9C34-CB0FDD2000D1}"/>
                      </a:ext>
                    </a:extLst>
                  </p:cNvPr>
                  <p:cNvSpPr>
                    <a:spLocks noChangeArrowheads="1"/>
                  </p:cNvSpPr>
                  <p:nvPr/>
                </p:nvSpPr>
                <p:spPr bwMode="auto">
                  <a:xfrm>
                    <a:off x="897" y="19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8" name="Rectangle 386">
                    <a:extLst>
                      <a:ext uri="{FF2B5EF4-FFF2-40B4-BE49-F238E27FC236}">
                        <a16:creationId xmlns:a16="http://schemas.microsoft.com/office/drawing/2014/main" id="{04FE9138-7BBC-8E49-B94A-E0CA89774995}"/>
                      </a:ext>
                    </a:extLst>
                  </p:cNvPr>
                  <p:cNvSpPr>
                    <a:spLocks noChangeArrowheads="1"/>
                  </p:cNvSpPr>
                  <p:nvPr/>
                </p:nvSpPr>
                <p:spPr bwMode="auto">
                  <a:xfrm>
                    <a:off x="897" y="19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9" name="Rectangle 387">
                    <a:extLst>
                      <a:ext uri="{FF2B5EF4-FFF2-40B4-BE49-F238E27FC236}">
                        <a16:creationId xmlns:a16="http://schemas.microsoft.com/office/drawing/2014/main" id="{8E9B5A24-DF9B-A143-A474-CB4CEC823DE4}"/>
                      </a:ext>
                    </a:extLst>
                  </p:cNvPr>
                  <p:cNvSpPr>
                    <a:spLocks noChangeArrowheads="1"/>
                  </p:cNvSpPr>
                  <p:nvPr/>
                </p:nvSpPr>
                <p:spPr bwMode="auto">
                  <a:xfrm>
                    <a:off x="897" y="187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0" name="Rectangle 388">
                    <a:extLst>
                      <a:ext uri="{FF2B5EF4-FFF2-40B4-BE49-F238E27FC236}">
                        <a16:creationId xmlns:a16="http://schemas.microsoft.com/office/drawing/2014/main" id="{C19F1800-151E-4A45-8771-D6000D5910B9}"/>
                      </a:ext>
                    </a:extLst>
                  </p:cNvPr>
                  <p:cNvSpPr>
                    <a:spLocks noChangeArrowheads="1"/>
                  </p:cNvSpPr>
                  <p:nvPr/>
                </p:nvSpPr>
                <p:spPr bwMode="auto">
                  <a:xfrm>
                    <a:off x="897" y="184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1" name="Rectangle 389">
                    <a:extLst>
                      <a:ext uri="{FF2B5EF4-FFF2-40B4-BE49-F238E27FC236}">
                        <a16:creationId xmlns:a16="http://schemas.microsoft.com/office/drawing/2014/main" id="{AF22F857-B7A3-6D4C-ADB6-5E6E8305465E}"/>
                      </a:ext>
                    </a:extLst>
                  </p:cNvPr>
                  <p:cNvSpPr>
                    <a:spLocks noChangeArrowheads="1"/>
                  </p:cNvSpPr>
                  <p:nvPr/>
                </p:nvSpPr>
                <p:spPr bwMode="auto">
                  <a:xfrm>
                    <a:off x="897" y="181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2" name="Rectangle 390">
                    <a:extLst>
                      <a:ext uri="{FF2B5EF4-FFF2-40B4-BE49-F238E27FC236}">
                        <a16:creationId xmlns:a16="http://schemas.microsoft.com/office/drawing/2014/main" id="{2E2B1999-4766-734F-856D-F85FC22E41B6}"/>
                      </a:ext>
                    </a:extLst>
                  </p:cNvPr>
                  <p:cNvSpPr>
                    <a:spLocks noChangeArrowheads="1"/>
                  </p:cNvSpPr>
                  <p:nvPr/>
                </p:nvSpPr>
                <p:spPr bwMode="auto">
                  <a:xfrm>
                    <a:off x="897" y="178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3" name="Rectangle 391">
                    <a:extLst>
                      <a:ext uri="{FF2B5EF4-FFF2-40B4-BE49-F238E27FC236}">
                        <a16:creationId xmlns:a16="http://schemas.microsoft.com/office/drawing/2014/main" id="{2DD7E6B9-4A10-DA4A-A56B-9BD0195D29AD}"/>
                      </a:ext>
                    </a:extLst>
                  </p:cNvPr>
                  <p:cNvSpPr>
                    <a:spLocks noChangeArrowheads="1"/>
                  </p:cNvSpPr>
                  <p:nvPr/>
                </p:nvSpPr>
                <p:spPr bwMode="auto">
                  <a:xfrm>
                    <a:off x="897" y="175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4" name="Rectangle 392">
                    <a:extLst>
                      <a:ext uri="{FF2B5EF4-FFF2-40B4-BE49-F238E27FC236}">
                        <a16:creationId xmlns:a16="http://schemas.microsoft.com/office/drawing/2014/main" id="{8689C430-6980-3244-89F4-405EED8DBB43}"/>
                      </a:ext>
                    </a:extLst>
                  </p:cNvPr>
                  <p:cNvSpPr>
                    <a:spLocks noChangeArrowheads="1"/>
                  </p:cNvSpPr>
                  <p:nvPr/>
                </p:nvSpPr>
                <p:spPr bwMode="auto">
                  <a:xfrm>
                    <a:off x="897" y="172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5" name="Rectangle 393">
                    <a:extLst>
                      <a:ext uri="{FF2B5EF4-FFF2-40B4-BE49-F238E27FC236}">
                        <a16:creationId xmlns:a16="http://schemas.microsoft.com/office/drawing/2014/main" id="{B77ED571-736D-B349-A25D-ADC23AAA20FC}"/>
                      </a:ext>
                    </a:extLst>
                  </p:cNvPr>
                  <p:cNvSpPr>
                    <a:spLocks noChangeArrowheads="1"/>
                  </p:cNvSpPr>
                  <p:nvPr/>
                </p:nvSpPr>
                <p:spPr bwMode="auto">
                  <a:xfrm>
                    <a:off x="897" y="17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6" name="Rectangle 394">
                    <a:extLst>
                      <a:ext uri="{FF2B5EF4-FFF2-40B4-BE49-F238E27FC236}">
                        <a16:creationId xmlns:a16="http://schemas.microsoft.com/office/drawing/2014/main" id="{99ADA621-81D2-6B4F-98D8-5E3D643AF869}"/>
                      </a:ext>
                    </a:extLst>
                  </p:cNvPr>
                  <p:cNvSpPr>
                    <a:spLocks noChangeArrowheads="1"/>
                  </p:cNvSpPr>
                  <p:nvPr/>
                </p:nvSpPr>
                <p:spPr bwMode="auto">
                  <a:xfrm>
                    <a:off x="897" y="167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7" name="Freeform 395">
                    <a:extLst>
                      <a:ext uri="{FF2B5EF4-FFF2-40B4-BE49-F238E27FC236}">
                        <a16:creationId xmlns:a16="http://schemas.microsoft.com/office/drawing/2014/main" id="{52A62906-76D0-D747-9FE9-91268E3CC036}"/>
                      </a:ext>
                    </a:extLst>
                  </p:cNvPr>
                  <p:cNvSpPr>
                    <a:spLocks/>
                  </p:cNvSpPr>
                  <p:nvPr/>
                </p:nvSpPr>
                <p:spPr bwMode="auto">
                  <a:xfrm>
                    <a:off x="897" y="1640"/>
                    <a:ext cx="4" cy="19"/>
                  </a:xfrm>
                  <a:custGeom>
                    <a:avLst/>
                    <a:gdLst>
                      <a:gd name="T0" fmla="*/ 0 w 4"/>
                      <a:gd name="T1" fmla="*/ 19 h 19"/>
                      <a:gd name="T2" fmla="*/ 4 w 4"/>
                      <a:gd name="T3" fmla="*/ 19 h 19"/>
                      <a:gd name="T4" fmla="*/ 4 w 4"/>
                      <a:gd name="T5" fmla="*/ 2 h 19"/>
                      <a:gd name="T6" fmla="*/ 4 w 4"/>
                      <a:gd name="T7" fmla="*/ 0 h 19"/>
                      <a:gd name="T8" fmla="*/ 2 w 4"/>
                      <a:gd name="T9" fmla="*/ 0 h 19"/>
                      <a:gd name="T10" fmla="*/ 2 w 4"/>
                      <a:gd name="T11" fmla="*/ 2 h 19"/>
                      <a:gd name="T12" fmla="*/ 0 w 4"/>
                      <a:gd name="T13" fmla="*/ 2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2"/>
                        </a:lnTo>
                        <a:lnTo>
                          <a:pt x="4" y="0"/>
                        </a:lnTo>
                        <a:lnTo>
                          <a:pt x="2" y="0"/>
                        </a:lnTo>
                        <a:lnTo>
                          <a:pt x="2" y="2"/>
                        </a:lnTo>
                        <a:lnTo>
                          <a:pt x="0" y="2"/>
                        </a:lnTo>
                        <a:lnTo>
                          <a:pt x="0" y="19"/>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28" name="Rectangle 396">
                    <a:extLst>
                      <a:ext uri="{FF2B5EF4-FFF2-40B4-BE49-F238E27FC236}">
                        <a16:creationId xmlns:a16="http://schemas.microsoft.com/office/drawing/2014/main" id="{487F6A01-2258-2345-A1B6-22F7D972649A}"/>
                      </a:ext>
                    </a:extLst>
                  </p:cNvPr>
                  <p:cNvSpPr>
                    <a:spLocks noChangeArrowheads="1"/>
                  </p:cNvSpPr>
                  <p:nvPr/>
                </p:nvSpPr>
                <p:spPr bwMode="auto">
                  <a:xfrm>
                    <a:off x="870"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9" name="Rectangle 397">
                    <a:extLst>
                      <a:ext uri="{FF2B5EF4-FFF2-40B4-BE49-F238E27FC236}">
                        <a16:creationId xmlns:a16="http://schemas.microsoft.com/office/drawing/2014/main" id="{1DDD53AF-8AE3-E241-85D2-68EA4891DDFA}"/>
                      </a:ext>
                    </a:extLst>
                  </p:cNvPr>
                  <p:cNvSpPr>
                    <a:spLocks noChangeArrowheads="1"/>
                  </p:cNvSpPr>
                  <p:nvPr/>
                </p:nvSpPr>
                <p:spPr bwMode="auto">
                  <a:xfrm>
                    <a:off x="842"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0" name="Rectangle 398">
                    <a:extLst>
                      <a:ext uri="{FF2B5EF4-FFF2-40B4-BE49-F238E27FC236}">
                        <a16:creationId xmlns:a16="http://schemas.microsoft.com/office/drawing/2014/main" id="{5AAA1B32-CD2B-F04B-993B-A8C33355EA16}"/>
                      </a:ext>
                    </a:extLst>
                  </p:cNvPr>
                  <p:cNvSpPr>
                    <a:spLocks noChangeArrowheads="1"/>
                  </p:cNvSpPr>
                  <p:nvPr/>
                </p:nvSpPr>
                <p:spPr bwMode="auto">
                  <a:xfrm>
                    <a:off x="813"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1" name="Rectangle 399">
                    <a:extLst>
                      <a:ext uri="{FF2B5EF4-FFF2-40B4-BE49-F238E27FC236}">
                        <a16:creationId xmlns:a16="http://schemas.microsoft.com/office/drawing/2014/main" id="{90B5C63E-5222-3D4D-8FB2-627BF0DAF98E}"/>
                      </a:ext>
                    </a:extLst>
                  </p:cNvPr>
                  <p:cNvSpPr>
                    <a:spLocks noChangeArrowheads="1"/>
                  </p:cNvSpPr>
                  <p:nvPr/>
                </p:nvSpPr>
                <p:spPr bwMode="auto">
                  <a:xfrm>
                    <a:off x="784"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2" name="Rectangle 400">
                    <a:extLst>
                      <a:ext uri="{FF2B5EF4-FFF2-40B4-BE49-F238E27FC236}">
                        <a16:creationId xmlns:a16="http://schemas.microsoft.com/office/drawing/2014/main" id="{9A1F4ED8-B155-C941-8042-ECC929C83329}"/>
                      </a:ext>
                    </a:extLst>
                  </p:cNvPr>
                  <p:cNvSpPr>
                    <a:spLocks noChangeArrowheads="1"/>
                  </p:cNvSpPr>
                  <p:nvPr/>
                </p:nvSpPr>
                <p:spPr bwMode="auto">
                  <a:xfrm>
                    <a:off x="756"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3" name="Rectangle 401">
                    <a:extLst>
                      <a:ext uri="{FF2B5EF4-FFF2-40B4-BE49-F238E27FC236}">
                        <a16:creationId xmlns:a16="http://schemas.microsoft.com/office/drawing/2014/main" id="{DB9CBBF5-8252-4849-83F0-15C852E6D591}"/>
                      </a:ext>
                    </a:extLst>
                  </p:cNvPr>
                  <p:cNvSpPr>
                    <a:spLocks noChangeArrowheads="1"/>
                  </p:cNvSpPr>
                  <p:nvPr/>
                </p:nvSpPr>
                <p:spPr bwMode="auto">
                  <a:xfrm>
                    <a:off x="727"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4" name="Rectangle 402">
                    <a:extLst>
                      <a:ext uri="{FF2B5EF4-FFF2-40B4-BE49-F238E27FC236}">
                        <a16:creationId xmlns:a16="http://schemas.microsoft.com/office/drawing/2014/main" id="{6270A6F6-3411-1C40-A117-2924BB0C0167}"/>
                      </a:ext>
                    </a:extLst>
                  </p:cNvPr>
                  <p:cNvSpPr>
                    <a:spLocks noChangeArrowheads="1"/>
                  </p:cNvSpPr>
                  <p:nvPr/>
                </p:nvSpPr>
                <p:spPr bwMode="auto">
                  <a:xfrm>
                    <a:off x="699"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5" name="Rectangle 403">
                    <a:extLst>
                      <a:ext uri="{FF2B5EF4-FFF2-40B4-BE49-F238E27FC236}">
                        <a16:creationId xmlns:a16="http://schemas.microsoft.com/office/drawing/2014/main" id="{B4418090-DE1F-9F48-905B-081708F3F56B}"/>
                      </a:ext>
                    </a:extLst>
                  </p:cNvPr>
                  <p:cNvSpPr>
                    <a:spLocks noChangeArrowheads="1"/>
                  </p:cNvSpPr>
                  <p:nvPr/>
                </p:nvSpPr>
                <p:spPr bwMode="auto">
                  <a:xfrm>
                    <a:off x="670"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6" name="Rectangle 404">
                    <a:extLst>
                      <a:ext uri="{FF2B5EF4-FFF2-40B4-BE49-F238E27FC236}">
                        <a16:creationId xmlns:a16="http://schemas.microsoft.com/office/drawing/2014/main" id="{471CB8D0-9E96-9146-8D7B-9FBED7E38FDC}"/>
                      </a:ext>
                    </a:extLst>
                  </p:cNvPr>
                  <p:cNvSpPr>
                    <a:spLocks noChangeArrowheads="1"/>
                  </p:cNvSpPr>
                  <p:nvPr/>
                </p:nvSpPr>
                <p:spPr bwMode="auto">
                  <a:xfrm>
                    <a:off x="641"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7" name="Rectangle 405">
                    <a:extLst>
                      <a:ext uri="{FF2B5EF4-FFF2-40B4-BE49-F238E27FC236}">
                        <a16:creationId xmlns:a16="http://schemas.microsoft.com/office/drawing/2014/main" id="{788A9463-A342-1C4A-84B6-E6D640C7A554}"/>
                      </a:ext>
                    </a:extLst>
                  </p:cNvPr>
                  <p:cNvSpPr>
                    <a:spLocks noChangeArrowheads="1"/>
                  </p:cNvSpPr>
                  <p:nvPr/>
                </p:nvSpPr>
                <p:spPr bwMode="auto">
                  <a:xfrm>
                    <a:off x="613"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8" name="Rectangle 406">
                    <a:extLst>
                      <a:ext uri="{FF2B5EF4-FFF2-40B4-BE49-F238E27FC236}">
                        <a16:creationId xmlns:a16="http://schemas.microsoft.com/office/drawing/2014/main" id="{9C08047C-21A7-6E47-9012-1D0E509F5C0B}"/>
                      </a:ext>
                    </a:extLst>
                  </p:cNvPr>
                  <p:cNvSpPr>
                    <a:spLocks noChangeArrowheads="1"/>
                  </p:cNvSpPr>
                  <p:nvPr/>
                </p:nvSpPr>
                <p:spPr bwMode="auto">
                  <a:xfrm>
                    <a:off x="584"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9" name="Rectangle 407">
                    <a:extLst>
                      <a:ext uri="{FF2B5EF4-FFF2-40B4-BE49-F238E27FC236}">
                        <a16:creationId xmlns:a16="http://schemas.microsoft.com/office/drawing/2014/main" id="{49FA550F-B814-1842-B9BD-EE82BDBB5DB1}"/>
                      </a:ext>
                    </a:extLst>
                  </p:cNvPr>
                  <p:cNvSpPr>
                    <a:spLocks noChangeArrowheads="1"/>
                  </p:cNvSpPr>
                  <p:nvPr/>
                </p:nvSpPr>
                <p:spPr bwMode="auto">
                  <a:xfrm>
                    <a:off x="458"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0" name="Rectangle 408">
                    <a:extLst>
                      <a:ext uri="{FF2B5EF4-FFF2-40B4-BE49-F238E27FC236}">
                        <a16:creationId xmlns:a16="http://schemas.microsoft.com/office/drawing/2014/main" id="{AA36238E-9481-864A-90A4-7D179182484D}"/>
                      </a:ext>
                    </a:extLst>
                  </p:cNvPr>
                  <p:cNvSpPr>
                    <a:spLocks noChangeArrowheads="1"/>
                  </p:cNvSpPr>
                  <p:nvPr/>
                </p:nvSpPr>
                <p:spPr bwMode="auto">
                  <a:xfrm>
                    <a:off x="486"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1" name="Rectangle 409">
                    <a:extLst>
                      <a:ext uri="{FF2B5EF4-FFF2-40B4-BE49-F238E27FC236}">
                        <a16:creationId xmlns:a16="http://schemas.microsoft.com/office/drawing/2014/main" id="{50F8C66F-C5EC-FB4B-B91D-425B1D1F36F3}"/>
                      </a:ext>
                    </a:extLst>
                  </p:cNvPr>
                  <p:cNvSpPr>
                    <a:spLocks noChangeArrowheads="1"/>
                  </p:cNvSpPr>
                  <p:nvPr/>
                </p:nvSpPr>
                <p:spPr bwMode="auto">
                  <a:xfrm>
                    <a:off x="515"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2" name="Rectangle 410">
                    <a:extLst>
                      <a:ext uri="{FF2B5EF4-FFF2-40B4-BE49-F238E27FC236}">
                        <a16:creationId xmlns:a16="http://schemas.microsoft.com/office/drawing/2014/main" id="{CC2B1E5B-8C23-5E40-967B-23EF0BD5C2F6}"/>
                      </a:ext>
                    </a:extLst>
                  </p:cNvPr>
                  <p:cNvSpPr>
                    <a:spLocks noChangeArrowheads="1"/>
                  </p:cNvSpPr>
                  <p:nvPr/>
                </p:nvSpPr>
                <p:spPr bwMode="auto">
                  <a:xfrm>
                    <a:off x="544"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3" name="Rectangle 411">
                    <a:extLst>
                      <a:ext uri="{FF2B5EF4-FFF2-40B4-BE49-F238E27FC236}">
                        <a16:creationId xmlns:a16="http://schemas.microsoft.com/office/drawing/2014/main" id="{8443AC66-5A0F-8B45-BBF0-D3FB71DC8E87}"/>
                      </a:ext>
                    </a:extLst>
                  </p:cNvPr>
                  <p:cNvSpPr>
                    <a:spLocks noChangeArrowheads="1"/>
                  </p:cNvSpPr>
                  <p:nvPr/>
                </p:nvSpPr>
                <p:spPr bwMode="auto">
                  <a:xfrm>
                    <a:off x="572"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4" name="Rectangle 412">
                    <a:extLst>
                      <a:ext uri="{FF2B5EF4-FFF2-40B4-BE49-F238E27FC236}">
                        <a16:creationId xmlns:a16="http://schemas.microsoft.com/office/drawing/2014/main" id="{7B7CED29-8EBB-7B4C-BFC6-575E4D4B0BCC}"/>
                      </a:ext>
                    </a:extLst>
                  </p:cNvPr>
                  <p:cNvSpPr>
                    <a:spLocks noChangeArrowheads="1"/>
                  </p:cNvSpPr>
                  <p:nvPr/>
                </p:nvSpPr>
                <p:spPr bwMode="auto">
                  <a:xfrm>
                    <a:off x="601"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5" name="Rectangle 413">
                    <a:extLst>
                      <a:ext uri="{FF2B5EF4-FFF2-40B4-BE49-F238E27FC236}">
                        <a16:creationId xmlns:a16="http://schemas.microsoft.com/office/drawing/2014/main" id="{4A1BC182-D179-8C4C-A1F6-5D3336727E9C}"/>
                      </a:ext>
                    </a:extLst>
                  </p:cNvPr>
                  <p:cNvSpPr>
                    <a:spLocks noChangeArrowheads="1"/>
                  </p:cNvSpPr>
                  <p:nvPr/>
                </p:nvSpPr>
                <p:spPr bwMode="auto">
                  <a:xfrm>
                    <a:off x="630"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6" name="Rectangle 414">
                    <a:extLst>
                      <a:ext uri="{FF2B5EF4-FFF2-40B4-BE49-F238E27FC236}">
                        <a16:creationId xmlns:a16="http://schemas.microsoft.com/office/drawing/2014/main" id="{292F5AD6-CD1F-D84C-9D21-A60BE6A6987A}"/>
                      </a:ext>
                    </a:extLst>
                  </p:cNvPr>
                  <p:cNvSpPr>
                    <a:spLocks noChangeArrowheads="1"/>
                  </p:cNvSpPr>
                  <p:nvPr/>
                </p:nvSpPr>
                <p:spPr bwMode="auto">
                  <a:xfrm>
                    <a:off x="658"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7" name="Rectangle 415">
                    <a:extLst>
                      <a:ext uri="{FF2B5EF4-FFF2-40B4-BE49-F238E27FC236}">
                        <a16:creationId xmlns:a16="http://schemas.microsoft.com/office/drawing/2014/main" id="{5DD8721D-C82F-404D-AD1A-E6FCBF03EF3D}"/>
                      </a:ext>
                    </a:extLst>
                  </p:cNvPr>
                  <p:cNvSpPr>
                    <a:spLocks noChangeArrowheads="1"/>
                  </p:cNvSpPr>
                  <p:nvPr/>
                </p:nvSpPr>
                <p:spPr bwMode="auto">
                  <a:xfrm>
                    <a:off x="687"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8" name="Rectangle 416">
                    <a:extLst>
                      <a:ext uri="{FF2B5EF4-FFF2-40B4-BE49-F238E27FC236}">
                        <a16:creationId xmlns:a16="http://schemas.microsoft.com/office/drawing/2014/main" id="{210AB33D-DB5E-AE48-BD50-E6DDAE6D8F0A}"/>
                      </a:ext>
                    </a:extLst>
                  </p:cNvPr>
                  <p:cNvSpPr>
                    <a:spLocks noChangeArrowheads="1"/>
                  </p:cNvSpPr>
                  <p:nvPr/>
                </p:nvSpPr>
                <p:spPr bwMode="auto">
                  <a:xfrm>
                    <a:off x="715"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9" name="Rectangle 417">
                    <a:extLst>
                      <a:ext uri="{FF2B5EF4-FFF2-40B4-BE49-F238E27FC236}">
                        <a16:creationId xmlns:a16="http://schemas.microsoft.com/office/drawing/2014/main" id="{0E5DA4FF-A254-D04D-A1CA-10522D3278B4}"/>
                      </a:ext>
                    </a:extLst>
                  </p:cNvPr>
                  <p:cNvSpPr>
                    <a:spLocks noChangeArrowheads="1"/>
                  </p:cNvSpPr>
                  <p:nvPr/>
                </p:nvSpPr>
                <p:spPr bwMode="auto">
                  <a:xfrm>
                    <a:off x="744"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0" name="Freeform 418">
                    <a:extLst>
                      <a:ext uri="{FF2B5EF4-FFF2-40B4-BE49-F238E27FC236}">
                        <a16:creationId xmlns:a16="http://schemas.microsoft.com/office/drawing/2014/main" id="{6E132AB1-EF05-374C-9E27-82BAB79995D4}"/>
                      </a:ext>
                    </a:extLst>
                  </p:cNvPr>
                  <p:cNvSpPr>
                    <a:spLocks/>
                  </p:cNvSpPr>
                  <p:nvPr/>
                </p:nvSpPr>
                <p:spPr bwMode="auto">
                  <a:xfrm>
                    <a:off x="773" y="1751"/>
                    <a:ext cx="18" cy="4"/>
                  </a:xfrm>
                  <a:custGeom>
                    <a:avLst/>
                    <a:gdLst>
                      <a:gd name="T0" fmla="*/ 0 w 18"/>
                      <a:gd name="T1" fmla="*/ 0 h 4"/>
                      <a:gd name="T2" fmla="*/ 0 w 18"/>
                      <a:gd name="T3" fmla="*/ 4 h 4"/>
                      <a:gd name="T4" fmla="*/ 16 w 18"/>
                      <a:gd name="T5" fmla="*/ 4 h 4"/>
                      <a:gd name="T6" fmla="*/ 17 w 18"/>
                      <a:gd name="T7" fmla="*/ 4 h 4"/>
                      <a:gd name="T8" fmla="*/ 17 w 18"/>
                      <a:gd name="T9" fmla="*/ 3 h 4"/>
                      <a:gd name="T10" fmla="*/ 18 w 18"/>
                      <a:gd name="T11" fmla="*/ 3 h 4"/>
                      <a:gd name="T12" fmla="*/ 16 w 18"/>
                      <a:gd name="T13" fmla="*/ 1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7" y="3"/>
                        </a:lnTo>
                        <a:lnTo>
                          <a:pt x="18" y="3"/>
                        </a:lnTo>
                        <a:lnTo>
                          <a:pt x="16" y="1"/>
                        </a:lnTo>
                        <a:lnTo>
                          <a:pt x="16"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1" name="Freeform 419">
                    <a:extLst>
                      <a:ext uri="{FF2B5EF4-FFF2-40B4-BE49-F238E27FC236}">
                        <a16:creationId xmlns:a16="http://schemas.microsoft.com/office/drawing/2014/main" id="{9C6F32B7-90F4-E441-AA8B-A3F31528F91E}"/>
                      </a:ext>
                    </a:extLst>
                  </p:cNvPr>
                  <p:cNvSpPr>
                    <a:spLocks/>
                  </p:cNvSpPr>
                  <p:nvPr/>
                </p:nvSpPr>
                <p:spPr bwMode="auto">
                  <a:xfrm>
                    <a:off x="79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2" name="Freeform 420">
                    <a:extLst>
                      <a:ext uri="{FF2B5EF4-FFF2-40B4-BE49-F238E27FC236}">
                        <a16:creationId xmlns:a16="http://schemas.microsoft.com/office/drawing/2014/main" id="{B83C50E0-6C04-B648-B029-CFF312D192B9}"/>
                      </a:ext>
                    </a:extLst>
                  </p:cNvPr>
                  <p:cNvSpPr>
                    <a:spLocks/>
                  </p:cNvSpPr>
                  <p:nvPr/>
                </p:nvSpPr>
                <p:spPr bwMode="auto">
                  <a:xfrm>
                    <a:off x="817" y="171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3" name="Freeform 421">
                    <a:extLst>
                      <a:ext uri="{FF2B5EF4-FFF2-40B4-BE49-F238E27FC236}">
                        <a16:creationId xmlns:a16="http://schemas.microsoft.com/office/drawing/2014/main" id="{8D2631A0-BFF5-D849-9B47-FDCE06CC5F86}"/>
                      </a:ext>
                    </a:extLst>
                  </p:cNvPr>
                  <p:cNvSpPr>
                    <a:spLocks/>
                  </p:cNvSpPr>
                  <p:nvPr/>
                </p:nvSpPr>
                <p:spPr bwMode="auto">
                  <a:xfrm>
                    <a:off x="837" y="169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4" name="Freeform 422">
                    <a:extLst>
                      <a:ext uri="{FF2B5EF4-FFF2-40B4-BE49-F238E27FC236}">
                        <a16:creationId xmlns:a16="http://schemas.microsoft.com/office/drawing/2014/main" id="{6BC34E13-DB31-4B43-8D20-ABC91429E69C}"/>
                      </a:ext>
                    </a:extLst>
                  </p:cNvPr>
                  <p:cNvSpPr>
                    <a:spLocks/>
                  </p:cNvSpPr>
                  <p:nvPr/>
                </p:nvSpPr>
                <p:spPr bwMode="auto">
                  <a:xfrm>
                    <a:off x="857" y="167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5" name="Freeform 423">
                    <a:extLst>
                      <a:ext uri="{FF2B5EF4-FFF2-40B4-BE49-F238E27FC236}">
                        <a16:creationId xmlns:a16="http://schemas.microsoft.com/office/drawing/2014/main" id="{16EAD5A6-8E5C-9146-9490-0F2D04F4C05A}"/>
                      </a:ext>
                    </a:extLst>
                  </p:cNvPr>
                  <p:cNvSpPr>
                    <a:spLocks/>
                  </p:cNvSpPr>
                  <p:nvPr/>
                </p:nvSpPr>
                <p:spPr bwMode="auto">
                  <a:xfrm>
                    <a:off x="877" y="1650"/>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6" name="Freeform 424">
                    <a:extLst>
                      <a:ext uri="{FF2B5EF4-FFF2-40B4-BE49-F238E27FC236}">
                        <a16:creationId xmlns:a16="http://schemas.microsoft.com/office/drawing/2014/main" id="{B8404F45-4C1A-4540-A344-877DACA8F95F}"/>
                      </a:ext>
                    </a:extLst>
                  </p:cNvPr>
                  <p:cNvSpPr>
                    <a:spLocks/>
                  </p:cNvSpPr>
                  <p:nvPr/>
                </p:nvSpPr>
                <p:spPr bwMode="auto">
                  <a:xfrm>
                    <a:off x="897" y="1641"/>
                    <a:ext cx="3" cy="3"/>
                  </a:xfrm>
                  <a:custGeom>
                    <a:avLst/>
                    <a:gdLst>
                      <a:gd name="T0" fmla="*/ 0 w 3"/>
                      <a:gd name="T1" fmla="*/ 0 h 3"/>
                      <a:gd name="T2" fmla="*/ 3 w 3"/>
                      <a:gd name="T3" fmla="*/ 3 h 3"/>
                      <a:gd name="T4" fmla="*/ 3 w 3"/>
                      <a:gd name="T5" fmla="*/ 3 h 3"/>
                      <a:gd name="T6" fmla="*/ 0 w 3"/>
                      <a:gd name="T7" fmla="*/ 0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3"/>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57" name="Rectangle 425">
                    <a:extLst>
                      <a:ext uri="{FF2B5EF4-FFF2-40B4-BE49-F238E27FC236}">
                        <a16:creationId xmlns:a16="http://schemas.microsoft.com/office/drawing/2014/main" id="{416E4C54-CFA7-9848-B479-38281BE99BA6}"/>
                      </a:ext>
                    </a:extLst>
                  </p:cNvPr>
                  <p:cNvSpPr>
                    <a:spLocks noChangeArrowheads="1"/>
                  </p:cNvSpPr>
                  <p:nvPr/>
                </p:nvSpPr>
                <p:spPr bwMode="auto">
                  <a:xfrm>
                    <a:off x="786" y="175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8" name="Rectangle 426">
                    <a:extLst>
                      <a:ext uri="{FF2B5EF4-FFF2-40B4-BE49-F238E27FC236}">
                        <a16:creationId xmlns:a16="http://schemas.microsoft.com/office/drawing/2014/main" id="{A7F12062-7244-E84E-B8E0-EF499BE8FBDE}"/>
                      </a:ext>
                    </a:extLst>
                  </p:cNvPr>
                  <p:cNvSpPr>
                    <a:spLocks noChangeArrowheads="1"/>
                  </p:cNvSpPr>
                  <p:nvPr/>
                </p:nvSpPr>
                <p:spPr bwMode="auto">
                  <a:xfrm>
                    <a:off x="786" y="1781"/>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9" name="Rectangle 427">
                    <a:extLst>
                      <a:ext uri="{FF2B5EF4-FFF2-40B4-BE49-F238E27FC236}">
                        <a16:creationId xmlns:a16="http://schemas.microsoft.com/office/drawing/2014/main" id="{FB22AF93-B25E-D34D-A40C-63EBEB5ADBCA}"/>
                      </a:ext>
                    </a:extLst>
                  </p:cNvPr>
                  <p:cNvSpPr>
                    <a:spLocks noChangeArrowheads="1"/>
                  </p:cNvSpPr>
                  <p:nvPr/>
                </p:nvSpPr>
                <p:spPr bwMode="auto">
                  <a:xfrm>
                    <a:off x="786" y="1810"/>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0" name="Rectangle 428">
                    <a:extLst>
                      <a:ext uri="{FF2B5EF4-FFF2-40B4-BE49-F238E27FC236}">
                        <a16:creationId xmlns:a16="http://schemas.microsoft.com/office/drawing/2014/main" id="{28EB6C15-12F9-B440-8E80-2C26B9CA6842}"/>
                      </a:ext>
                    </a:extLst>
                  </p:cNvPr>
                  <p:cNvSpPr>
                    <a:spLocks noChangeArrowheads="1"/>
                  </p:cNvSpPr>
                  <p:nvPr/>
                </p:nvSpPr>
                <p:spPr bwMode="auto">
                  <a:xfrm>
                    <a:off x="786" y="183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1" name="Rectangle 429">
                    <a:extLst>
                      <a:ext uri="{FF2B5EF4-FFF2-40B4-BE49-F238E27FC236}">
                        <a16:creationId xmlns:a16="http://schemas.microsoft.com/office/drawing/2014/main" id="{C8C08A4F-31C2-4244-96BB-484BB1429A9C}"/>
                      </a:ext>
                    </a:extLst>
                  </p:cNvPr>
                  <p:cNvSpPr>
                    <a:spLocks noChangeArrowheads="1"/>
                  </p:cNvSpPr>
                  <p:nvPr/>
                </p:nvSpPr>
                <p:spPr bwMode="auto">
                  <a:xfrm>
                    <a:off x="786" y="1867"/>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2" name="Rectangle 430">
                    <a:extLst>
                      <a:ext uri="{FF2B5EF4-FFF2-40B4-BE49-F238E27FC236}">
                        <a16:creationId xmlns:a16="http://schemas.microsoft.com/office/drawing/2014/main" id="{F82027FC-AD53-5B40-9FCA-DC19D068C4BD}"/>
                      </a:ext>
                    </a:extLst>
                  </p:cNvPr>
                  <p:cNvSpPr>
                    <a:spLocks noChangeArrowheads="1"/>
                  </p:cNvSpPr>
                  <p:nvPr/>
                </p:nvSpPr>
                <p:spPr bwMode="auto">
                  <a:xfrm>
                    <a:off x="786" y="1896"/>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3" name="Rectangle 431">
                    <a:extLst>
                      <a:ext uri="{FF2B5EF4-FFF2-40B4-BE49-F238E27FC236}">
                        <a16:creationId xmlns:a16="http://schemas.microsoft.com/office/drawing/2014/main" id="{C732698D-637D-A749-958F-19321B81B624}"/>
                      </a:ext>
                    </a:extLst>
                  </p:cNvPr>
                  <p:cNvSpPr>
                    <a:spLocks noChangeArrowheads="1"/>
                  </p:cNvSpPr>
                  <p:nvPr/>
                </p:nvSpPr>
                <p:spPr bwMode="auto">
                  <a:xfrm>
                    <a:off x="786" y="1924"/>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4" name="Rectangle 432">
                    <a:extLst>
                      <a:ext uri="{FF2B5EF4-FFF2-40B4-BE49-F238E27FC236}">
                        <a16:creationId xmlns:a16="http://schemas.microsoft.com/office/drawing/2014/main" id="{743AC360-EA1C-DD4B-926E-0D9A42E47641}"/>
                      </a:ext>
                    </a:extLst>
                  </p:cNvPr>
                  <p:cNvSpPr>
                    <a:spLocks noChangeArrowheads="1"/>
                  </p:cNvSpPr>
                  <p:nvPr/>
                </p:nvSpPr>
                <p:spPr bwMode="auto">
                  <a:xfrm>
                    <a:off x="786" y="195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5" name="Rectangle 433">
                    <a:extLst>
                      <a:ext uri="{FF2B5EF4-FFF2-40B4-BE49-F238E27FC236}">
                        <a16:creationId xmlns:a16="http://schemas.microsoft.com/office/drawing/2014/main" id="{D27F8833-6563-E14B-B8D5-462FB551FAB8}"/>
                      </a:ext>
                    </a:extLst>
                  </p:cNvPr>
                  <p:cNvSpPr>
                    <a:spLocks noChangeArrowheads="1"/>
                  </p:cNvSpPr>
                  <p:nvPr/>
                </p:nvSpPr>
                <p:spPr bwMode="auto">
                  <a:xfrm>
                    <a:off x="786" y="1982"/>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6" name="Rectangle 434">
                    <a:extLst>
                      <a:ext uri="{FF2B5EF4-FFF2-40B4-BE49-F238E27FC236}">
                        <a16:creationId xmlns:a16="http://schemas.microsoft.com/office/drawing/2014/main" id="{CB059230-E763-A948-9D0C-29435FB7AE7F}"/>
                      </a:ext>
                    </a:extLst>
                  </p:cNvPr>
                  <p:cNvSpPr>
                    <a:spLocks noChangeArrowheads="1"/>
                  </p:cNvSpPr>
                  <p:nvPr/>
                </p:nvSpPr>
                <p:spPr bwMode="auto">
                  <a:xfrm>
                    <a:off x="786" y="2010"/>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7" name="Rectangle 435">
                    <a:extLst>
                      <a:ext uri="{FF2B5EF4-FFF2-40B4-BE49-F238E27FC236}">
                        <a16:creationId xmlns:a16="http://schemas.microsoft.com/office/drawing/2014/main" id="{4D9C0621-F643-A442-9492-5984CEA84568}"/>
                      </a:ext>
                    </a:extLst>
                  </p:cNvPr>
                  <p:cNvSpPr>
                    <a:spLocks noChangeArrowheads="1"/>
                  </p:cNvSpPr>
                  <p:nvPr/>
                </p:nvSpPr>
                <p:spPr bwMode="auto">
                  <a:xfrm>
                    <a:off x="786" y="203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8" name="Rectangle 436">
                    <a:extLst>
                      <a:ext uri="{FF2B5EF4-FFF2-40B4-BE49-F238E27FC236}">
                        <a16:creationId xmlns:a16="http://schemas.microsoft.com/office/drawing/2014/main" id="{3897CA4D-7BE9-E04E-85E9-156E8BAFB1A8}"/>
                      </a:ext>
                    </a:extLst>
                  </p:cNvPr>
                  <p:cNvSpPr>
                    <a:spLocks noChangeArrowheads="1"/>
                  </p:cNvSpPr>
                  <p:nvPr/>
                </p:nvSpPr>
                <p:spPr bwMode="auto">
                  <a:xfrm>
                    <a:off x="786" y="2068"/>
                    <a:ext cx="5" cy="1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649" name="Group 437">
                  <a:extLst>
                    <a:ext uri="{FF2B5EF4-FFF2-40B4-BE49-F238E27FC236}">
                      <a16:creationId xmlns:a16="http://schemas.microsoft.com/office/drawing/2014/main" id="{2BCA9248-78AE-3041-96A9-FB9916087AB5}"/>
                    </a:ext>
                  </a:extLst>
                </p:cNvPr>
                <p:cNvGrpSpPr>
                  <a:grpSpLocks/>
                </p:cNvGrpSpPr>
                <p:nvPr/>
              </p:nvGrpSpPr>
              <p:grpSpPr bwMode="auto">
                <a:xfrm>
                  <a:off x="569" y="1638"/>
                  <a:ext cx="4" cy="331"/>
                  <a:chOff x="569" y="1638"/>
                  <a:chExt cx="4" cy="331"/>
                </a:xfrm>
              </p:grpSpPr>
              <p:sp>
                <p:nvSpPr>
                  <p:cNvPr id="670" name="Rectangle 438">
                    <a:extLst>
                      <a:ext uri="{FF2B5EF4-FFF2-40B4-BE49-F238E27FC236}">
                        <a16:creationId xmlns:a16="http://schemas.microsoft.com/office/drawing/2014/main" id="{95EC9CF1-1EFC-944D-BF25-6840140FAF50}"/>
                      </a:ext>
                    </a:extLst>
                  </p:cNvPr>
                  <p:cNvSpPr>
                    <a:spLocks noChangeArrowheads="1"/>
                  </p:cNvSpPr>
                  <p:nvPr/>
                </p:nvSpPr>
                <p:spPr bwMode="auto">
                  <a:xfrm>
                    <a:off x="569" y="163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1" name="Rectangle 439">
                    <a:extLst>
                      <a:ext uri="{FF2B5EF4-FFF2-40B4-BE49-F238E27FC236}">
                        <a16:creationId xmlns:a16="http://schemas.microsoft.com/office/drawing/2014/main" id="{CAA243BA-C1FE-C048-B689-12C9CD4971E9}"/>
                      </a:ext>
                    </a:extLst>
                  </p:cNvPr>
                  <p:cNvSpPr>
                    <a:spLocks noChangeArrowheads="1"/>
                  </p:cNvSpPr>
                  <p:nvPr/>
                </p:nvSpPr>
                <p:spPr bwMode="auto">
                  <a:xfrm>
                    <a:off x="569" y="166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2" name="Rectangle 440">
                    <a:extLst>
                      <a:ext uri="{FF2B5EF4-FFF2-40B4-BE49-F238E27FC236}">
                        <a16:creationId xmlns:a16="http://schemas.microsoft.com/office/drawing/2014/main" id="{BF6D4BE2-32DA-1B43-A137-572A8E6E53E7}"/>
                      </a:ext>
                    </a:extLst>
                  </p:cNvPr>
                  <p:cNvSpPr>
                    <a:spLocks noChangeArrowheads="1"/>
                  </p:cNvSpPr>
                  <p:nvPr/>
                </p:nvSpPr>
                <p:spPr bwMode="auto">
                  <a:xfrm>
                    <a:off x="569" y="16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3" name="Rectangle 441">
                    <a:extLst>
                      <a:ext uri="{FF2B5EF4-FFF2-40B4-BE49-F238E27FC236}">
                        <a16:creationId xmlns:a16="http://schemas.microsoft.com/office/drawing/2014/main" id="{45D97A1B-A607-244C-87B9-4FEB56B03A08}"/>
                      </a:ext>
                    </a:extLst>
                  </p:cNvPr>
                  <p:cNvSpPr>
                    <a:spLocks noChangeArrowheads="1"/>
                  </p:cNvSpPr>
                  <p:nvPr/>
                </p:nvSpPr>
                <p:spPr bwMode="auto">
                  <a:xfrm>
                    <a:off x="569" y="172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4" name="Rectangle 442">
                    <a:extLst>
                      <a:ext uri="{FF2B5EF4-FFF2-40B4-BE49-F238E27FC236}">
                        <a16:creationId xmlns:a16="http://schemas.microsoft.com/office/drawing/2014/main" id="{FAA6DEFA-9500-3C49-9F83-C15B9B570B19}"/>
                      </a:ext>
                    </a:extLst>
                  </p:cNvPr>
                  <p:cNvSpPr>
                    <a:spLocks noChangeArrowheads="1"/>
                  </p:cNvSpPr>
                  <p:nvPr/>
                </p:nvSpPr>
                <p:spPr bwMode="auto">
                  <a:xfrm>
                    <a:off x="569" y="17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5" name="Rectangle 443">
                    <a:extLst>
                      <a:ext uri="{FF2B5EF4-FFF2-40B4-BE49-F238E27FC236}">
                        <a16:creationId xmlns:a16="http://schemas.microsoft.com/office/drawing/2014/main" id="{B76103BA-085C-2D4A-8CD3-5DC1F545B4A6}"/>
                      </a:ext>
                    </a:extLst>
                  </p:cNvPr>
                  <p:cNvSpPr>
                    <a:spLocks noChangeArrowheads="1"/>
                  </p:cNvSpPr>
                  <p:nvPr/>
                </p:nvSpPr>
                <p:spPr bwMode="auto">
                  <a:xfrm>
                    <a:off x="569" y="178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6" name="Rectangle 444">
                    <a:extLst>
                      <a:ext uri="{FF2B5EF4-FFF2-40B4-BE49-F238E27FC236}">
                        <a16:creationId xmlns:a16="http://schemas.microsoft.com/office/drawing/2014/main" id="{1EF6ED74-F811-F24C-A752-5A930F36750C}"/>
                      </a:ext>
                    </a:extLst>
                  </p:cNvPr>
                  <p:cNvSpPr>
                    <a:spLocks noChangeArrowheads="1"/>
                  </p:cNvSpPr>
                  <p:nvPr/>
                </p:nvSpPr>
                <p:spPr bwMode="auto">
                  <a:xfrm>
                    <a:off x="569" y="181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7" name="Rectangle 445">
                    <a:extLst>
                      <a:ext uri="{FF2B5EF4-FFF2-40B4-BE49-F238E27FC236}">
                        <a16:creationId xmlns:a16="http://schemas.microsoft.com/office/drawing/2014/main" id="{686E7C96-1715-8042-8DDF-5A7331591463}"/>
                      </a:ext>
                    </a:extLst>
                  </p:cNvPr>
                  <p:cNvSpPr>
                    <a:spLocks noChangeArrowheads="1"/>
                  </p:cNvSpPr>
                  <p:nvPr/>
                </p:nvSpPr>
                <p:spPr bwMode="auto">
                  <a:xfrm>
                    <a:off x="569" y="18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8" name="Rectangle 446">
                    <a:extLst>
                      <a:ext uri="{FF2B5EF4-FFF2-40B4-BE49-F238E27FC236}">
                        <a16:creationId xmlns:a16="http://schemas.microsoft.com/office/drawing/2014/main" id="{192AA97D-AAAF-BA4A-95C7-035900C72E95}"/>
                      </a:ext>
                    </a:extLst>
                  </p:cNvPr>
                  <p:cNvSpPr>
                    <a:spLocks noChangeArrowheads="1"/>
                  </p:cNvSpPr>
                  <p:nvPr/>
                </p:nvSpPr>
                <p:spPr bwMode="auto">
                  <a:xfrm>
                    <a:off x="569" y="186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9" name="Rectangle 447">
                    <a:extLst>
                      <a:ext uri="{FF2B5EF4-FFF2-40B4-BE49-F238E27FC236}">
                        <a16:creationId xmlns:a16="http://schemas.microsoft.com/office/drawing/2014/main" id="{376CE7F4-2D20-644E-82FA-2AB200D2D4EB}"/>
                      </a:ext>
                    </a:extLst>
                  </p:cNvPr>
                  <p:cNvSpPr>
                    <a:spLocks noChangeArrowheads="1"/>
                  </p:cNvSpPr>
                  <p:nvPr/>
                </p:nvSpPr>
                <p:spPr bwMode="auto">
                  <a:xfrm>
                    <a:off x="569" y="18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0" name="Rectangle 448">
                    <a:extLst>
                      <a:ext uri="{FF2B5EF4-FFF2-40B4-BE49-F238E27FC236}">
                        <a16:creationId xmlns:a16="http://schemas.microsoft.com/office/drawing/2014/main" id="{CA3D7BA1-2ACD-6345-9A63-070FE08B2335}"/>
                      </a:ext>
                    </a:extLst>
                  </p:cNvPr>
                  <p:cNvSpPr>
                    <a:spLocks noChangeArrowheads="1"/>
                  </p:cNvSpPr>
                  <p:nvPr/>
                </p:nvSpPr>
                <p:spPr bwMode="auto">
                  <a:xfrm>
                    <a:off x="569" y="192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1" name="Rectangle 449">
                    <a:extLst>
                      <a:ext uri="{FF2B5EF4-FFF2-40B4-BE49-F238E27FC236}">
                        <a16:creationId xmlns:a16="http://schemas.microsoft.com/office/drawing/2014/main" id="{49D3D100-5385-FB48-8C24-CF73B7717A9E}"/>
                      </a:ext>
                    </a:extLst>
                  </p:cNvPr>
                  <p:cNvSpPr>
                    <a:spLocks noChangeArrowheads="1"/>
                  </p:cNvSpPr>
                  <p:nvPr/>
                </p:nvSpPr>
                <p:spPr bwMode="auto">
                  <a:xfrm>
                    <a:off x="569" y="19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650" name="Group 450">
                  <a:extLst>
                    <a:ext uri="{FF2B5EF4-FFF2-40B4-BE49-F238E27FC236}">
                      <a16:creationId xmlns:a16="http://schemas.microsoft.com/office/drawing/2014/main" id="{7768D1AA-B37D-544A-BE02-6CB1CC9D8816}"/>
                    </a:ext>
                  </a:extLst>
                </p:cNvPr>
                <p:cNvGrpSpPr>
                  <a:grpSpLocks/>
                </p:cNvGrpSpPr>
                <p:nvPr/>
              </p:nvGrpSpPr>
              <p:grpSpPr bwMode="auto">
                <a:xfrm>
                  <a:off x="567" y="1970"/>
                  <a:ext cx="330" cy="4"/>
                  <a:chOff x="567" y="1970"/>
                  <a:chExt cx="330" cy="4"/>
                </a:xfrm>
              </p:grpSpPr>
              <p:sp>
                <p:nvSpPr>
                  <p:cNvPr id="658" name="Rectangle 451">
                    <a:extLst>
                      <a:ext uri="{FF2B5EF4-FFF2-40B4-BE49-F238E27FC236}">
                        <a16:creationId xmlns:a16="http://schemas.microsoft.com/office/drawing/2014/main" id="{514A4809-9AAE-AC47-BCD5-93A2ED5C8545}"/>
                      </a:ext>
                    </a:extLst>
                  </p:cNvPr>
                  <p:cNvSpPr>
                    <a:spLocks noChangeArrowheads="1"/>
                  </p:cNvSpPr>
                  <p:nvPr/>
                </p:nvSpPr>
                <p:spPr bwMode="auto">
                  <a:xfrm>
                    <a:off x="567"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59" name="Rectangle 452">
                    <a:extLst>
                      <a:ext uri="{FF2B5EF4-FFF2-40B4-BE49-F238E27FC236}">
                        <a16:creationId xmlns:a16="http://schemas.microsoft.com/office/drawing/2014/main" id="{82C935E4-EC86-F445-BE02-EFCFA5889017}"/>
                      </a:ext>
                    </a:extLst>
                  </p:cNvPr>
                  <p:cNvSpPr>
                    <a:spLocks noChangeArrowheads="1"/>
                  </p:cNvSpPr>
                  <p:nvPr/>
                </p:nvSpPr>
                <p:spPr bwMode="auto">
                  <a:xfrm>
                    <a:off x="596"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0" name="Rectangle 453">
                    <a:extLst>
                      <a:ext uri="{FF2B5EF4-FFF2-40B4-BE49-F238E27FC236}">
                        <a16:creationId xmlns:a16="http://schemas.microsoft.com/office/drawing/2014/main" id="{A89A5059-EC38-B042-BEBE-ED388149D1AB}"/>
                      </a:ext>
                    </a:extLst>
                  </p:cNvPr>
                  <p:cNvSpPr>
                    <a:spLocks noChangeArrowheads="1"/>
                  </p:cNvSpPr>
                  <p:nvPr/>
                </p:nvSpPr>
                <p:spPr bwMode="auto">
                  <a:xfrm>
                    <a:off x="624"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1" name="Rectangle 454">
                    <a:extLst>
                      <a:ext uri="{FF2B5EF4-FFF2-40B4-BE49-F238E27FC236}">
                        <a16:creationId xmlns:a16="http://schemas.microsoft.com/office/drawing/2014/main" id="{FA215F09-27D8-6F4A-88BB-023A5AD568DA}"/>
                      </a:ext>
                    </a:extLst>
                  </p:cNvPr>
                  <p:cNvSpPr>
                    <a:spLocks noChangeArrowheads="1"/>
                  </p:cNvSpPr>
                  <p:nvPr/>
                </p:nvSpPr>
                <p:spPr bwMode="auto">
                  <a:xfrm>
                    <a:off x="653"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2" name="Rectangle 455">
                    <a:extLst>
                      <a:ext uri="{FF2B5EF4-FFF2-40B4-BE49-F238E27FC236}">
                        <a16:creationId xmlns:a16="http://schemas.microsoft.com/office/drawing/2014/main" id="{06F47CA7-B174-1947-BFB4-710A88F4AD2A}"/>
                      </a:ext>
                    </a:extLst>
                  </p:cNvPr>
                  <p:cNvSpPr>
                    <a:spLocks noChangeArrowheads="1"/>
                  </p:cNvSpPr>
                  <p:nvPr/>
                </p:nvSpPr>
                <p:spPr bwMode="auto">
                  <a:xfrm>
                    <a:off x="682"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3" name="Rectangle 456">
                    <a:extLst>
                      <a:ext uri="{FF2B5EF4-FFF2-40B4-BE49-F238E27FC236}">
                        <a16:creationId xmlns:a16="http://schemas.microsoft.com/office/drawing/2014/main" id="{4FEC3CBF-F6B3-1545-8FC8-AB8E96A4B538}"/>
                      </a:ext>
                    </a:extLst>
                  </p:cNvPr>
                  <p:cNvSpPr>
                    <a:spLocks noChangeArrowheads="1"/>
                  </p:cNvSpPr>
                  <p:nvPr/>
                </p:nvSpPr>
                <p:spPr bwMode="auto">
                  <a:xfrm>
                    <a:off x="710"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4" name="Rectangle 457">
                    <a:extLst>
                      <a:ext uri="{FF2B5EF4-FFF2-40B4-BE49-F238E27FC236}">
                        <a16:creationId xmlns:a16="http://schemas.microsoft.com/office/drawing/2014/main" id="{500D596E-3B75-EF4B-B032-BA80F149BC51}"/>
                      </a:ext>
                    </a:extLst>
                  </p:cNvPr>
                  <p:cNvSpPr>
                    <a:spLocks noChangeArrowheads="1"/>
                  </p:cNvSpPr>
                  <p:nvPr/>
                </p:nvSpPr>
                <p:spPr bwMode="auto">
                  <a:xfrm>
                    <a:off x="739"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5" name="Rectangle 458">
                    <a:extLst>
                      <a:ext uri="{FF2B5EF4-FFF2-40B4-BE49-F238E27FC236}">
                        <a16:creationId xmlns:a16="http://schemas.microsoft.com/office/drawing/2014/main" id="{F7BC5040-6AE2-9744-82CB-1A1269E7DBBB}"/>
                      </a:ext>
                    </a:extLst>
                  </p:cNvPr>
                  <p:cNvSpPr>
                    <a:spLocks noChangeArrowheads="1"/>
                  </p:cNvSpPr>
                  <p:nvPr/>
                </p:nvSpPr>
                <p:spPr bwMode="auto">
                  <a:xfrm>
                    <a:off x="768"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6" name="Rectangle 459">
                    <a:extLst>
                      <a:ext uri="{FF2B5EF4-FFF2-40B4-BE49-F238E27FC236}">
                        <a16:creationId xmlns:a16="http://schemas.microsoft.com/office/drawing/2014/main" id="{8F688BD4-5F96-174C-A4BB-E31816259D97}"/>
                      </a:ext>
                    </a:extLst>
                  </p:cNvPr>
                  <p:cNvSpPr>
                    <a:spLocks noChangeArrowheads="1"/>
                  </p:cNvSpPr>
                  <p:nvPr/>
                </p:nvSpPr>
                <p:spPr bwMode="auto">
                  <a:xfrm>
                    <a:off x="796"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7" name="Rectangle 460">
                    <a:extLst>
                      <a:ext uri="{FF2B5EF4-FFF2-40B4-BE49-F238E27FC236}">
                        <a16:creationId xmlns:a16="http://schemas.microsoft.com/office/drawing/2014/main" id="{747F2E1D-8234-9546-B3B1-2E928CD13B4A}"/>
                      </a:ext>
                    </a:extLst>
                  </p:cNvPr>
                  <p:cNvSpPr>
                    <a:spLocks noChangeArrowheads="1"/>
                  </p:cNvSpPr>
                  <p:nvPr/>
                </p:nvSpPr>
                <p:spPr bwMode="auto">
                  <a:xfrm>
                    <a:off x="825"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8" name="Rectangle 461">
                    <a:extLst>
                      <a:ext uri="{FF2B5EF4-FFF2-40B4-BE49-F238E27FC236}">
                        <a16:creationId xmlns:a16="http://schemas.microsoft.com/office/drawing/2014/main" id="{3E62A0B8-CECE-664C-9BE1-825AE3D9ED60}"/>
                      </a:ext>
                    </a:extLst>
                  </p:cNvPr>
                  <p:cNvSpPr>
                    <a:spLocks noChangeArrowheads="1"/>
                  </p:cNvSpPr>
                  <p:nvPr/>
                </p:nvSpPr>
                <p:spPr bwMode="auto">
                  <a:xfrm>
                    <a:off x="853"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9" name="Rectangle 462">
                    <a:extLst>
                      <a:ext uri="{FF2B5EF4-FFF2-40B4-BE49-F238E27FC236}">
                        <a16:creationId xmlns:a16="http://schemas.microsoft.com/office/drawing/2014/main" id="{0522C784-BE32-2340-A56B-030B1B4CE110}"/>
                      </a:ext>
                    </a:extLst>
                  </p:cNvPr>
                  <p:cNvSpPr>
                    <a:spLocks noChangeArrowheads="1"/>
                  </p:cNvSpPr>
                  <p:nvPr/>
                </p:nvSpPr>
                <p:spPr bwMode="auto">
                  <a:xfrm>
                    <a:off x="882" y="1970"/>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651" name="Group 463">
                  <a:extLst>
                    <a:ext uri="{FF2B5EF4-FFF2-40B4-BE49-F238E27FC236}">
                      <a16:creationId xmlns:a16="http://schemas.microsoft.com/office/drawing/2014/main" id="{37815388-93BC-4742-B7BB-D985E87527EC}"/>
                    </a:ext>
                  </a:extLst>
                </p:cNvPr>
                <p:cNvGrpSpPr>
                  <a:grpSpLocks/>
                </p:cNvGrpSpPr>
                <p:nvPr/>
              </p:nvGrpSpPr>
              <p:grpSpPr bwMode="auto">
                <a:xfrm>
                  <a:off x="456" y="1970"/>
                  <a:ext cx="113" cy="119"/>
                  <a:chOff x="456" y="1970"/>
                  <a:chExt cx="113" cy="119"/>
                </a:xfrm>
              </p:grpSpPr>
              <p:sp>
                <p:nvSpPr>
                  <p:cNvPr id="652" name="Freeform 464">
                    <a:extLst>
                      <a:ext uri="{FF2B5EF4-FFF2-40B4-BE49-F238E27FC236}">
                        <a16:creationId xmlns:a16="http://schemas.microsoft.com/office/drawing/2014/main" id="{FF99B674-074D-B042-BFA5-2C4E3AD3CD56}"/>
                      </a:ext>
                    </a:extLst>
                  </p:cNvPr>
                  <p:cNvSpPr>
                    <a:spLocks/>
                  </p:cNvSpPr>
                  <p:nvPr/>
                </p:nvSpPr>
                <p:spPr bwMode="auto">
                  <a:xfrm>
                    <a:off x="554" y="1970"/>
                    <a:ext cx="15" cy="15"/>
                  </a:xfrm>
                  <a:custGeom>
                    <a:avLst/>
                    <a:gdLst>
                      <a:gd name="T0" fmla="*/ 15 w 15"/>
                      <a:gd name="T1" fmla="*/ 4 h 15"/>
                      <a:gd name="T2" fmla="*/ 12 w 15"/>
                      <a:gd name="T3" fmla="*/ 0 h 15"/>
                      <a:gd name="T4" fmla="*/ 0 w 15"/>
                      <a:gd name="T5" fmla="*/ 12 h 15"/>
                      <a:gd name="T6" fmla="*/ 3 w 15"/>
                      <a:gd name="T7" fmla="*/ 15 h 15"/>
                      <a:gd name="T8" fmla="*/ 15 w 15"/>
                      <a:gd name="T9" fmla="*/ 4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4"/>
                        </a:moveTo>
                        <a:lnTo>
                          <a:pt x="12" y="0"/>
                        </a:lnTo>
                        <a:lnTo>
                          <a:pt x="0" y="12"/>
                        </a:lnTo>
                        <a:lnTo>
                          <a:pt x="3" y="15"/>
                        </a:lnTo>
                        <a:lnTo>
                          <a:pt x="15"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3" name="Freeform 465">
                    <a:extLst>
                      <a:ext uri="{FF2B5EF4-FFF2-40B4-BE49-F238E27FC236}">
                        <a16:creationId xmlns:a16="http://schemas.microsoft.com/office/drawing/2014/main" id="{D0F8065D-7C6D-264B-A412-06C4559B6F4C}"/>
                      </a:ext>
                    </a:extLst>
                  </p:cNvPr>
                  <p:cNvSpPr>
                    <a:spLocks/>
                  </p:cNvSpPr>
                  <p:nvPr/>
                </p:nvSpPr>
                <p:spPr bwMode="auto">
                  <a:xfrm>
                    <a:off x="53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4" name="Freeform 466">
                    <a:extLst>
                      <a:ext uri="{FF2B5EF4-FFF2-40B4-BE49-F238E27FC236}">
                        <a16:creationId xmlns:a16="http://schemas.microsoft.com/office/drawing/2014/main" id="{7BC1A949-FF22-8340-AB0D-10CCE903D2FE}"/>
                      </a:ext>
                    </a:extLst>
                  </p:cNvPr>
                  <p:cNvSpPr>
                    <a:spLocks/>
                  </p:cNvSpPr>
                  <p:nvPr/>
                </p:nvSpPr>
                <p:spPr bwMode="auto">
                  <a:xfrm>
                    <a:off x="51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5" name="Freeform 467">
                    <a:extLst>
                      <a:ext uri="{FF2B5EF4-FFF2-40B4-BE49-F238E27FC236}">
                        <a16:creationId xmlns:a16="http://schemas.microsoft.com/office/drawing/2014/main" id="{CC8A439B-0547-3F4E-B3F1-B8F6908E722F}"/>
                      </a:ext>
                    </a:extLst>
                  </p:cNvPr>
                  <p:cNvSpPr>
                    <a:spLocks/>
                  </p:cNvSpPr>
                  <p:nvPr/>
                </p:nvSpPr>
                <p:spPr bwMode="auto">
                  <a:xfrm>
                    <a:off x="496" y="2033"/>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6" name="Freeform 468">
                    <a:extLst>
                      <a:ext uri="{FF2B5EF4-FFF2-40B4-BE49-F238E27FC236}">
                        <a16:creationId xmlns:a16="http://schemas.microsoft.com/office/drawing/2014/main" id="{4E853601-C54B-444D-9B11-FB81AD7F7349}"/>
                      </a:ext>
                    </a:extLst>
                  </p:cNvPr>
                  <p:cNvSpPr>
                    <a:spLocks/>
                  </p:cNvSpPr>
                  <p:nvPr/>
                </p:nvSpPr>
                <p:spPr bwMode="auto">
                  <a:xfrm>
                    <a:off x="476" y="2054"/>
                    <a:ext cx="14" cy="15"/>
                  </a:xfrm>
                  <a:custGeom>
                    <a:avLst/>
                    <a:gdLst>
                      <a:gd name="T0" fmla="*/ 14 w 14"/>
                      <a:gd name="T1" fmla="*/ 3 h 15"/>
                      <a:gd name="T2" fmla="*/ 11 w 14"/>
                      <a:gd name="T3" fmla="*/ 0 h 15"/>
                      <a:gd name="T4" fmla="*/ 0 w 14"/>
                      <a:gd name="T5" fmla="*/ 11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1"/>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57" name="Freeform 469">
                    <a:extLst>
                      <a:ext uri="{FF2B5EF4-FFF2-40B4-BE49-F238E27FC236}">
                        <a16:creationId xmlns:a16="http://schemas.microsoft.com/office/drawing/2014/main" id="{5509B1BB-F9CC-384B-B3E1-839C3FFA51AB}"/>
                      </a:ext>
                    </a:extLst>
                  </p:cNvPr>
                  <p:cNvSpPr>
                    <a:spLocks/>
                  </p:cNvSpPr>
                  <p:nvPr/>
                </p:nvSpPr>
                <p:spPr bwMode="auto">
                  <a:xfrm>
                    <a:off x="456" y="2075"/>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8" name="Group 470">
                <a:extLst>
                  <a:ext uri="{FF2B5EF4-FFF2-40B4-BE49-F238E27FC236}">
                    <a16:creationId xmlns:a16="http://schemas.microsoft.com/office/drawing/2014/main" id="{69A38B00-6FBA-B348-B7D9-A24A01E3B259}"/>
                  </a:ext>
                </a:extLst>
              </p:cNvPr>
              <p:cNvGrpSpPr>
                <a:grpSpLocks/>
              </p:cNvGrpSpPr>
              <p:nvPr/>
            </p:nvGrpSpPr>
            <p:grpSpPr bwMode="auto">
              <a:xfrm>
                <a:off x="785" y="1638"/>
                <a:ext cx="446" cy="451"/>
                <a:chOff x="785" y="1638"/>
                <a:chExt cx="446" cy="451"/>
              </a:xfrm>
            </p:grpSpPr>
            <p:grpSp>
              <p:nvGrpSpPr>
                <p:cNvPr id="527" name="Group 471">
                  <a:extLst>
                    <a:ext uri="{FF2B5EF4-FFF2-40B4-BE49-F238E27FC236}">
                      <a16:creationId xmlns:a16="http://schemas.microsoft.com/office/drawing/2014/main" id="{738A121F-A53C-974C-93B0-E9A22E548EF3}"/>
                    </a:ext>
                  </a:extLst>
                </p:cNvPr>
                <p:cNvGrpSpPr>
                  <a:grpSpLocks/>
                </p:cNvGrpSpPr>
                <p:nvPr/>
              </p:nvGrpSpPr>
              <p:grpSpPr bwMode="auto">
                <a:xfrm>
                  <a:off x="785" y="1640"/>
                  <a:ext cx="446" cy="445"/>
                  <a:chOff x="785" y="1640"/>
                  <a:chExt cx="446" cy="445"/>
                </a:xfrm>
              </p:grpSpPr>
              <p:sp>
                <p:nvSpPr>
                  <p:cNvPr id="561" name="Freeform 472">
                    <a:extLst>
                      <a:ext uri="{FF2B5EF4-FFF2-40B4-BE49-F238E27FC236}">
                        <a16:creationId xmlns:a16="http://schemas.microsoft.com/office/drawing/2014/main" id="{1A5052F9-BD83-1E42-ABEA-CE921A0ED570}"/>
                      </a:ext>
                    </a:extLst>
                  </p:cNvPr>
                  <p:cNvSpPr>
                    <a:spLocks/>
                  </p:cNvSpPr>
                  <p:nvPr/>
                </p:nvSpPr>
                <p:spPr bwMode="auto">
                  <a:xfrm>
                    <a:off x="88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1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1" y="1"/>
                        </a:lnTo>
                        <a:lnTo>
                          <a:pt x="0" y="13"/>
                        </a:lnTo>
                        <a:lnTo>
                          <a:pt x="3" y="16"/>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2" name="Freeform 473">
                    <a:extLst>
                      <a:ext uri="{FF2B5EF4-FFF2-40B4-BE49-F238E27FC236}">
                        <a16:creationId xmlns:a16="http://schemas.microsoft.com/office/drawing/2014/main" id="{95CDF36D-6AE7-5D44-B585-90AF5B076031}"/>
                      </a:ext>
                    </a:extLst>
                  </p:cNvPr>
                  <p:cNvSpPr>
                    <a:spLocks/>
                  </p:cNvSpPr>
                  <p:nvPr/>
                </p:nvSpPr>
                <p:spPr bwMode="auto">
                  <a:xfrm>
                    <a:off x="865" y="166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 name="Freeform 474">
                    <a:extLst>
                      <a:ext uri="{FF2B5EF4-FFF2-40B4-BE49-F238E27FC236}">
                        <a16:creationId xmlns:a16="http://schemas.microsoft.com/office/drawing/2014/main" id="{A85FD392-016E-C948-8A85-43B795F7ED80}"/>
                      </a:ext>
                    </a:extLst>
                  </p:cNvPr>
                  <p:cNvSpPr>
                    <a:spLocks/>
                  </p:cNvSpPr>
                  <p:nvPr/>
                </p:nvSpPr>
                <p:spPr bwMode="auto">
                  <a:xfrm>
                    <a:off x="844" y="168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 name="Freeform 475">
                    <a:extLst>
                      <a:ext uri="{FF2B5EF4-FFF2-40B4-BE49-F238E27FC236}">
                        <a16:creationId xmlns:a16="http://schemas.microsoft.com/office/drawing/2014/main" id="{313DAF10-FA70-264E-8B56-8F3943C6823B}"/>
                      </a:ext>
                    </a:extLst>
                  </p:cNvPr>
                  <p:cNvSpPr>
                    <a:spLocks/>
                  </p:cNvSpPr>
                  <p:nvPr/>
                </p:nvSpPr>
                <p:spPr bwMode="auto">
                  <a:xfrm>
                    <a:off x="824" y="17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 name="Freeform 476">
                    <a:extLst>
                      <a:ext uri="{FF2B5EF4-FFF2-40B4-BE49-F238E27FC236}">
                        <a16:creationId xmlns:a16="http://schemas.microsoft.com/office/drawing/2014/main" id="{19690D6C-3F9D-3A40-9BC0-20F959566DE1}"/>
                      </a:ext>
                    </a:extLst>
                  </p:cNvPr>
                  <p:cNvSpPr>
                    <a:spLocks/>
                  </p:cNvSpPr>
                  <p:nvPr/>
                </p:nvSpPr>
                <p:spPr bwMode="auto">
                  <a:xfrm>
                    <a:off x="80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 name="Freeform 477">
                    <a:extLst>
                      <a:ext uri="{FF2B5EF4-FFF2-40B4-BE49-F238E27FC236}">
                        <a16:creationId xmlns:a16="http://schemas.microsoft.com/office/drawing/2014/main" id="{A202AC74-5F4C-0245-8F08-F8A11C42F050}"/>
                      </a:ext>
                    </a:extLst>
                  </p:cNvPr>
                  <p:cNvSpPr>
                    <a:spLocks/>
                  </p:cNvSpPr>
                  <p:nvPr/>
                </p:nvSpPr>
                <p:spPr bwMode="auto">
                  <a:xfrm>
                    <a:off x="785" y="1742"/>
                    <a:ext cx="13" cy="14"/>
                  </a:xfrm>
                  <a:custGeom>
                    <a:avLst/>
                    <a:gdLst>
                      <a:gd name="T0" fmla="*/ 13 w 13"/>
                      <a:gd name="T1" fmla="*/ 3 h 14"/>
                      <a:gd name="T2" fmla="*/ 10 w 13"/>
                      <a:gd name="T3" fmla="*/ 0 h 14"/>
                      <a:gd name="T4" fmla="*/ 1 w 13"/>
                      <a:gd name="T5" fmla="*/ 9 h 14"/>
                      <a:gd name="T6" fmla="*/ 0 w 13"/>
                      <a:gd name="T7" fmla="*/ 10 h 14"/>
                      <a:gd name="T8" fmla="*/ 0 w 13"/>
                      <a:gd name="T9" fmla="*/ 11 h 14"/>
                      <a:gd name="T10" fmla="*/ 0 w 13"/>
                      <a:gd name="T11" fmla="*/ 14 h 14"/>
                      <a:gd name="T12" fmla="*/ 5 w 13"/>
                      <a:gd name="T13" fmla="*/ 14 h 14"/>
                      <a:gd name="T14" fmla="*/ 5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10" y="0"/>
                        </a:lnTo>
                        <a:lnTo>
                          <a:pt x="1" y="9"/>
                        </a:lnTo>
                        <a:lnTo>
                          <a:pt x="0" y="10"/>
                        </a:lnTo>
                        <a:lnTo>
                          <a:pt x="0" y="11"/>
                        </a:lnTo>
                        <a:lnTo>
                          <a:pt x="0" y="14"/>
                        </a:lnTo>
                        <a:lnTo>
                          <a:pt x="5" y="14"/>
                        </a:lnTo>
                        <a:lnTo>
                          <a:pt x="5" y="12"/>
                        </a:lnTo>
                        <a:lnTo>
                          <a:pt x="13"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 name="Rectangle 478">
                    <a:extLst>
                      <a:ext uri="{FF2B5EF4-FFF2-40B4-BE49-F238E27FC236}">
                        <a16:creationId xmlns:a16="http://schemas.microsoft.com/office/drawing/2014/main" id="{FD334660-0511-CB4E-B8B8-DAA5230A57AC}"/>
                      </a:ext>
                    </a:extLst>
                  </p:cNvPr>
                  <p:cNvSpPr>
                    <a:spLocks noChangeArrowheads="1"/>
                  </p:cNvSpPr>
                  <p:nvPr/>
                </p:nvSpPr>
                <p:spPr bwMode="auto">
                  <a:xfrm>
                    <a:off x="785" y="176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8" name="Rectangle 479">
                    <a:extLst>
                      <a:ext uri="{FF2B5EF4-FFF2-40B4-BE49-F238E27FC236}">
                        <a16:creationId xmlns:a16="http://schemas.microsoft.com/office/drawing/2014/main" id="{695FBF2C-46C7-5F43-AE48-569A30E0CC38}"/>
                      </a:ext>
                    </a:extLst>
                  </p:cNvPr>
                  <p:cNvSpPr>
                    <a:spLocks noChangeArrowheads="1"/>
                  </p:cNvSpPr>
                  <p:nvPr/>
                </p:nvSpPr>
                <p:spPr bwMode="auto">
                  <a:xfrm>
                    <a:off x="785" y="1797"/>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9" name="Rectangle 480">
                    <a:extLst>
                      <a:ext uri="{FF2B5EF4-FFF2-40B4-BE49-F238E27FC236}">
                        <a16:creationId xmlns:a16="http://schemas.microsoft.com/office/drawing/2014/main" id="{DF4AC8A1-3077-1046-B90B-ADC9D3F642D8}"/>
                      </a:ext>
                    </a:extLst>
                  </p:cNvPr>
                  <p:cNvSpPr>
                    <a:spLocks noChangeArrowheads="1"/>
                  </p:cNvSpPr>
                  <p:nvPr/>
                </p:nvSpPr>
                <p:spPr bwMode="auto">
                  <a:xfrm>
                    <a:off x="785" y="1826"/>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0" name="Rectangle 481">
                    <a:extLst>
                      <a:ext uri="{FF2B5EF4-FFF2-40B4-BE49-F238E27FC236}">
                        <a16:creationId xmlns:a16="http://schemas.microsoft.com/office/drawing/2014/main" id="{C6C01BDE-816C-B540-9E33-344A397783B0}"/>
                      </a:ext>
                    </a:extLst>
                  </p:cNvPr>
                  <p:cNvSpPr>
                    <a:spLocks noChangeArrowheads="1"/>
                  </p:cNvSpPr>
                  <p:nvPr/>
                </p:nvSpPr>
                <p:spPr bwMode="auto">
                  <a:xfrm>
                    <a:off x="785" y="1854"/>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1" name="Rectangle 482">
                    <a:extLst>
                      <a:ext uri="{FF2B5EF4-FFF2-40B4-BE49-F238E27FC236}">
                        <a16:creationId xmlns:a16="http://schemas.microsoft.com/office/drawing/2014/main" id="{C18557E9-4CD5-0641-B295-7AA3B1B9A0A2}"/>
                      </a:ext>
                    </a:extLst>
                  </p:cNvPr>
                  <p:cNvSpPr>
                    <a:spLocks noChangeArrowheads="1"/>
                  </p:cNvSpPr>
                  <p:nvPr/>
                </p:nvSpPr>
                <p:spPr bwMode="auto">
                  <a:xfrm>
                    <a:off x="785" y="188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2" name="Rectangle 483">
                    <a:extLst>
                      <a:ext uri="{FF2B5EF4-FFF2-40B4-BE49-F238E27FC236}">
                        <a16:creationId xmlns:a16="http://schemas.microsoft.com/office/drawing/2014/main" id="{AD7037EF-7045-3F43-AB8E-F3A4683A0B12}"/>
                      </a:ext>
                    </a:extLst>
                  </p:cNvPr>
                  <p:cNvSpPr>
                    <a:spLocks noChangeArrowheads="1"/>
                  </p:cNvSpPr>
                  <p:nvPr/>
                </p:nvSpPr>
                <p:spPr bwMode="auto">
                  <a:xfrm>
                    <a:off x="785" y="1912"/>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3" name="Rectangle 484">
                    <a:extLst>
                      <a:ext uri="{FF2B5EF4-FFF2-40B4-BE49-F238E27FC236}">
                        <a16:creationId xmlns:a16="http://schemas.microsoft.com/office/drawing/2014/main" id="{029B0544-CD34-374C-A961-61065EEC1E84}"/>
                      </a:ext>
                    </a:extLst>
                  </p:cNvPr>
                  <p:cNvSpPr>
                    <a:spLocks noChangeArrowheads="1"/>
                  </p:cNvSpPr>
                  <p:nvPr/>
                </p:nvSpPr>
                <p:spPr bwMode="auto">
                  <a:xfrm>
                    <a:off x="785" y="1940"/>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4" name="Rectangle 485">
                    <a:extLst>
                      <a:ext uri="{FF2B5EF4-FFF2-40B4-BE49-F238E27FC236}">
                        <a16:creationId xmlns:a16="http://schemas.microsoft.com/office/drawing/2014/main" id="{6C26CCB4-0D01-F34C-AE9F-BE28684E3952}"/>
                      </a:ext>
                    </a:extLst>
                  </p:cNvPr>
                  <p:cNvSpPr>
                    <a:spLocks noChangeArrowheads="1"/>
                  </p:cNvSpPr>
                  <p:nvPr/>
                </p:nvSpPr>
                <p:spPr bwMode="auto">
                  <a:xfrm>
                    <a:off x="785" y="196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5" name="Rectangle 486">
                    <a:extLst>
                      <a:ext uri="{FF2B5EF4-FFF2-40B4-BE49-F238E27FC236}">
                        <a16:creationId xmlns:a16="http://schemas.microsoft.com/office/drawing/2014/main" id="{069D5E5E-CFA7-BB4C-B9C1-65D3ED1C1CA9}"/>
                      </a:ext>
                    </a:extLst>
                  </p:cNvPr>
                  <p:cNvSpPr>
                    <a:spLocks noChangeArrowheads="1"/>
                  </p:cNvSpPr>
                  <p:nvPr/>
                </p:nvSpPr>
                <p:spPr bwMode="auto">
                  <a:xfrm>
                    <a:off x="785" y="1998"/>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6" name="Rectangle 487">
                    <a:extLst>
                      <a:ext uri="{FF2B5EF4-FFF2-40B4-BE49-F238E27FC236}">
                        <a16:creationId xmlns:a16="http://schemas.microsoft.com/office/drawing/2014/main" id="{A99CA6AE-43AF-6046-8176-06431E04E9BE}"/>
                      </a:ext>
                    </a:extLst>
                  </p:cNvPr>
                  <p:cNvSpPr>
                    <a:spLocks noChangeArrowheads="1"/>
                  </p:cNvSpPr>
                  <p:nvPr/>
                </p:nvSpPr>
                <p:spPr bwMode="auto">
                  <a:xfrm>
                    <a:off x="785" y="2026"/>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7" name="Rectangle 488">
                    <a:extLst>
                      <a:ext uri="{FF2B5EF4-FFF2-40B4-BE49-F238E27FC236}">
                        <a16:creationId xmlns:a16="http://schemas.microsoft.com/office/drawing/2014/main" id="{9A34E17C-417E-8340-B357-B8C188D69E28}"/>
                      </a:ext>
                    </a:extLst>
                  </p:cNvPr>
                  <p:cNvSpPr>
                    <a:spLocks noChangeArrowheads="1"/>
                  </p:cNvSpPr>
                  <p:nvPr/>
                </p:nvSpPr>
                <p:spPr bwMode="auto">
                  <a:xfrm>
                    <a:off x="785" y="2055"/>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8" name="Freeform 489">
                    <a:extLst>
                      <a:ext uri="{FF2B5EF4-FFF2-40B4-BE49-F238E27FC236}">
                        <a16:creationId xmlns:a16="http://schemas.microsoft.com/office/drawing/2014/main" id="{FC4024CE-A553-614A-A7AF-557929C4C660}"/>
                      </a:ext>
                    </a:extLst>
                  </p:cNvPr>
                  <p:cNvSpPr>
                    <a:spLocks/>
                  </p:cNvSpPr>
                  <p:nvPr/>
                </p:nvSpPr>
                <p:spPr bwMode="auto">
                  <a:xfrm>
                    <a:off x="785" y="2081"/>
                    <a:ext cx="19" cy="4"/>
                  </a:xfrm>
                  <a:custGeom>
                    <a:avLst/>
                    <a:gdLst>
                      <a:gd name="T0" fmla="*/ 2 w 19"/>
                      <a:gd name="T1" fmla="*/ 2 h 4"/>
                      <a:gd name="T2" fmla="*/ 0 w 19"/>
                      <a:gd name="T3" fmla="*/ 2 h 4"/>
                      <a:gd name="T4" fmla="*/ 0 w 19"/>
                      <a:gd name="T5" fmla="*/ 2 h 4"/>
                      <a:gd name="T6" fmla="*/ 0 w 19"/>
                      <a:gd name="T7" fmla="*/ 4 h 4"/>
                      <a:gd name="T8" fmla="*/ 2 w 19"/>
                      <a:gd name="T9" fmla="*/ 4 h 4"/>
                      <a:gd name="T10" fmla="*/ 19 w 19"/>
                      <a:gd name="T11" fmla="*/ 4 h 4"/>
                      <a:gd name="T12" fmla="*/ 19 w 19"/>
                      <a:gd name="T13" fmla="*/ 0 h 4"/>
                      <a:gd name="T14" fmla="*/ 2 w 19"/>
                      <a:gd name="T15" fmla="*/ 0 h 4"/>
                      <a:gd name="T16" fmla="*/ 2 w 19"/>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4"/>
                      <a:gd name="T29" fmla="*/ 19 w 19"/>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4">
                        <a:moveTo>
                          <a:pt x="2" y="2"/>
                        </a:moveTo>
                        <a:lnTo>
                          <a:pt x="0" y="2"/>
                        </a:lnTo>
                        <a:lnTo>
                          <a:pt x="0" y="4"/>
                        </a:lnTo>
                        <a:lnTo>
                          <a:pt x="2" y="4"/>
                        </a:lnTo>
                        <a:lnTo>
                          <a:pt x="19" y="4"/>
                        </a:lnTo>
                        <a:lnTo>
                          <a:pt x="19" y="0"/>
                        </a:lnTo>
                        <a:lnTo>
                          <a:pt x="2" y="0"/>
                        </a:lnTo>
                        <a:lnTo>
                          <a:pt x="2" y="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9" name="Rectangle 490">
                    <a:extLst>
                      <a:ext uri="{FF2B5EF4-FFF2-40B4-BE49-F238E27FC236}">
                        <a16:creationId xmlns:a16="http://schemas.microsoft.com/office/drawing/2014/main" id="{FEFF3AF2-6F7B-8E42-A657-AD12195A0BDA}"/>
                      </a:ext>
                    </a:extLst>
                  </p:cNvPr>
                  <p:cNvSpPr>
                    <a:spLocks noChangeArrowheads="1"/>
                  </p:cNvSpPr>
                  <p:nvPr/>
                </p:nvSpPr>
                <p:spPr bwMode="auto">
                  <a:xfrm>
                    <a:off x="816"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0" name="Rectangle 491">
                    <a:extLst>
                      <a:ext uri="{FF2B5EF4-FFF2-40B4-BE49-F238E27FC236}">
                        <a16:creationId xmlns:a16="http://schemas.microsoft.com/office/drawing/2014/main" id="{8E8223E7-1A97-BF48-B884-6AC96AD3DECA}"/>
                      </a:ext>
                    </a:extLst>
                  </p:cNvPr>
                  <p:cNvSpPr>
                    <a:spLocks noChangeArrowheads="1"/>
                  </p:cNvSpPr>
                  <p:nvPr/>
                </p:nvSpPr>
                <p:spPr bwMode="auto">
                  <a:xfrm>
                    <a:off x="845"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1" name="Rectangle 492">
                    <a:extLst>
                      <a:ext uri="{FF2B5EF4-FFF2-40B4-BE49-F238E27FC236}">
                        <a16:creationId xmlns:a16="http://schemas.microsoft.com/office/drawing/2014/main" id="{05072068-AB1E-A94D-8C0C-B5F987F36EAD}"/>
                      </a:ext>
                    </a:extLst>
                  </p:cNvPr>
                  <p:cNvSpPr>
                    <a:spLocks noChangeArrowheads="1"/>
                  </p:cNvSpPr>
                  <p:nvPr/>
                </p:nvSpPr>
                <p:spPr bwMode="auto">
                  <a:xfrm>
                    <a:off x="873"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2" name="Rectangle 493">
                    <a:extLst>
                      <a:ext uri="{FF2B5EF4-FFF2-40B4-BE49-F238E27FC236}">
                        <a16:creationId xmlns:a16="http://schemas.microsoft.com/office/drawing/2014/main" id="{8E85833E-304C-6443-A777-5FAED8532A0B}"/>
                      </a:ext>
                    </a:extLst>
                  </p:cNvPr>
                  <p:cNvSpPr>
                    <a:spLocks noChangeArrowheads="1"/>
                  </p:cNvSpPr>
                  <p:nvPr/>
                </p:nvSpPr>
                <p:spPr bwMode="auto">
                  <a:xfrm>
                    <a:off x="902"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3" name="Rectangle 494">
                    <a:extLst>
                      <a:ext uri="{FF2B5EF4-FFF2-40B4-BE49-F238E27FC236}">
                        <a16:creationId xmlns:a16="http://schemas.microsoft.com/office/drawing/2014/main" id="{7668BBEB-E4CA-CC4E-BA40-F56E21D4E51B}"/>
                      </a:ext>
                    </a:extLst>
                  </p:cNvPr>
                  <p:cNvSpPr>
                    <a:spLocks noChangeArrowheads="1"/>
                  </p:cNvSpPr>
                  <p:nvPr/>
                </p:nvSpPr>
                <p:spPr bwMode="auto">
                  <a:xfrm>
                    <a:off x="931"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4" name="Rectangle 495">
                    <a:extLst>
                      <a:ext uri="{FF2B5EF4-FFF2-40B4-BE49-F238E27FC236}">
                        <a16:creationId xmlns:a16="http://schemas.microsoft.com/office/drawing/2014/main" id="{FA3FC6C8-65CD-AA4B-8512-B23C668F65D7}"/>
                      </a:ext>
                    </a:extLst>
                  </p:cNvPr>
                  <p:cNvSpPr>
                    <a:spLocks noChangeArrowheads="1"/>
                  </p:cNvSpPr>
                  <p:nvPr/>
                </p:nvSpPr>
                <p:spPr bwMode="auto">
                  <a:xfrm>
                    <a:off x="959"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5" name="Rectangle 496">
                    <a:extLst>
                      <a:ext uri="{FF2B5EF4-FFF2-40B4-BE49-F238E27FC236}">
                        <a16:creationId xmlns:a16="http://schemas.microsoft.com/office/drawing/2014/main" id="{B48B298F-873C-694C-A914-D7C55216B7E4}"/>
                      </a:ext>
                    </a:extLst>
                  </p:cNvPr>
                  <p:cNvSpPr>
                    <a:spLocks noChangeArrowheads="1"/>
                  </p:cNvSpPr>
                  <p:nvPr/>
                </p:nvSpPr>
                <p:spPr bwMode="auto">
                  <a:xfrm>
                    <a:off x="988"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6" name="Rectangle 497">
                    <a:extLst>
                      <a:ext uri="{FF2B5EF4-FFF2-40B4-BE49-F238E27FC236}">
                        <a16:creationId xmlns:a16="http://schemas.microsoft.com/office/drawing/2014/main" id="{395A8D81-D997-6E4B-8EEF-FA60CCDCAFE1}"/>
                      </a:ext>
                    </a:extLst>
                  </p:cNvPr>
                  <p:cNvSpPr>
                    <a:spLocks noChangeArrowheads="1"/>
                  </p:cNvSpPr>
                  <p:nvPr/>
                </p:nvSpPr>
                <p:spPr bwMode="auto">
                  <a:xfrm>
                    <a:off x="1016"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7" name="Rectangle 498">
                    <a:extLst>
                      <a:ext uri="{FF2B5EF4-FFF2-40B4-BE49-F238E27FC236}">
                        <a16:creationId xmlns:a16="http://schemas.microsoft.com/office/drawing/2014/main" id="{CED8B4D3-391E-B449-834F-FEB113926DD7}"/>
                      </a:ext>
                    </a:extLst>
                  </p:cNvPr>
                  <p:cNvSpPr>
                    <a:spLocks noChangeArrowheads="1"/>
                  </p:cNvSpPr>
                  <p:nvPr/>
                </p:nvSpPr>
                <p:spPr bwMode="auto">
                  <a:xfrm>
                    <a:off x="1045"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8" name="Rectangle 499">
                    <a:extLst>
                      <a:ext uri="{FF2B5EF4-FFF2-40B4-BE49-F238E27FC236}">
                        <a16:creationId xmlns:a16="http://schemas.microsoft.com/office/drawing/2014/main" id="{9EF987FE-5780-0846-B219-169F5AF75168}"/>
                      </a:ext>
                    </a:extLst>
                  </p:cNvPr>
                  <p:cNvSpPr>
                    <a:spLocks noChangeArrowheads="1"/>
                  </p:cNvSpPr>
                  <p:nvPr/>
                </p:nvSpPr>
                <p:spPr bwMode="auto">
                  <a:xfrm>
                    <a:off x="1074"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9" name="Rectangle 500">
                    <a:extLst>
                      <a:ext uri="{FF2B5EF4-FFF2-40B4-BE49-F238E27FC236}">
                        <a16:creationId xmlns:a16="http://schemas.microsoft.com/office/drawing/2014/main" id="{8F7B83D7-8FFA-E54C-A85E-A1DB68D3609E}"/>
                      </a:ext>
                    </a:extLst>
                  </p:cNvPr>
                  <p:cNvSpPr>
                    <a:spLocks noChangeArrowheads="1"/>
                  </p:cNvSpPr>
                  <p:nvPr/>
                </p:nvSpPr>
                <p:spPr bwMode="auto">
                  <a:xfrm>
                    <a:off x="1102"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0" name="Freeform 501">
                    <a:extLst>
                      <a:ext uri="{FF2B5EF4-FFF2-40B4-BE49-F238E27FC236}">
                        <a16:creationId xmlns:a16="http://schemas.microsoft.com/office/drawing/2014/main" id="{CF6CA30F-116F-254C-B856-7A8C81248864}"/>
                      </a:ext>
                    </a:extLst>
                  </p:cNvPr>
                  <p:cNvSpPr>
                    <a:spLocks/>
                  </p:cNvSpPr>
                  <p:nvPr/>
                </p:nvSpPr>
                <p:spPr bwMode="auto">
                  <a:xfrm>
                    <a:off x="112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 name="Freeform 502">
                    <a:extLst>
                      <a:ext uri="{FF2B5EF4-FFF2-40B4-BE49-F238E27FC236}">
                        <a16:creationId xmlns:a16="http://schemas.microsoft.com/office/drawing/2014/main" id="{57581F54-2DC9-AA40-A86B-F91E766A963B}"/>
                      </a:ext>
                    </a:extLst>
                  </p:cNvPr>
                  <p:cNvSpPr>
                    <a:spLocks/>
                  </p:cNvSpPr>
                  <p:nvPr/>
                </p:nvSpPr>
                <p:spPr bwMode="auto">
                  <a:xfrm>
                    <a:off x="114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 name="Freeform 503">
                    <a:extLst>
                      <a:ext uri="{FF2B5EF4-FFF2-40B4-BE49-F238E27FC236}">
                        <a16:creationId xmlns:a16="http://schemas.microsoft.com/office/drawing/2014/main" id="{D24AF779-2CF1-6B47-9111-82292FEBEA02}"/>
                      </a:ext>
                    </a:extLst>
                  </p:cNvPr>
                  <p:cNvSpPr>
                    <a:spLocks/>
                  </p:cNvSpPr>
                  <p:nvPr/>
                </p:nvSpPr>
                <p:spPr bwMode="auto">
                  <a:xfrm>
                    <a:off x="116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 name="Freeform 504">
                    <a:extLst>
                      <a:ext uri="{FF2B5EF4-FFF2-40B4-BE49-F238E27FC236}">
                        <a16:creationId xmlns:a16="http://schemas.microsoft.com/office/drawing/2014/main" id="{6B258275-A991-E046-BE8B-6D1A41685431}"/>
                      </a:ext>
                    </a:extLst>
                  </p:cNvPr>
                  <p:cNvSpPr>
                    <a:spLocks/>
                  </p:cNvSpPr>
                  <p:nvPr/>
                </p:nvSpPr>
                <p:spPr bwMode="auto">
                  <a:xfrm>
                    <a:off x="118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 name="Freeform 505">
                    <a:extLst>
                      <a:ext uri="{FF2B5EF4-FFF2-40B4-BE49-F238E27FC236}">
                        <a16:creationId xmlns:a16="http://schemas.microsoft.com/office/drawing/2014/main" id="{0661CAD8-9F9B-0647-A263-6319BA4509F6}"/>
                      </a:ext>
                    </a:extLst>
                  </p:cNvPr>
                  <p:cNvSpPr>
                    <a:spLocks/>
                  </p:cNvSpPr>
                  <p:nvPr/>
                </p:nvSpPr>
                <p:spPr bwMode="auto">
                  <a:xfrm>
                    <a:off x="1207" y="1981"/>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 name="Freeform 506">
                    <a:extLst>
                      <a:ext uri="{FF2B5EF4-FFF2-40B4-BE49-F238E27FC236}">
                        <a16:creationId xmlns:a16="http://schemas.microsoft.com/office/drawing/2014/main" id="{A62C3EE9-2284-4A41-8652-E871387208EF}"/>
                      </a:ext>
                    </a:extLst>
                  </p:cNvPr>
                  <p:cNvSpPr>
                    <a:spLocks/>
                  </p:cNvSpPr>
                  <p:nvPr/>
                </p:nvSpPr>
                <p:spPr bwMode="auto">
                  <a:xfrm>
                    <a:off x="1227" y="1958"/>
                    <a:ext cx="4" cy="18"/>
                  </a:xfrm>
                  <a:custGeom>
                    <a:avLst/>
                    <a:gdLst>
                      <a:gd name="T0" fmla="*/ 0 w 4"/>
                      <a:gd name="T1" fmla="*/ 14 h 18"/>
                      <a:gd name="T2" fmla="*/ 0 w 4"/>
                      <a:gd name="T3" fmla="*/ 14 h 18"/>
                      <a:gd name="T4" fmla="*/ 0 w 4"/>
                      <a:gd name="T5" fmla="*/ 15 h 18"/>
                      <a:gd name="T6" fmla="*/ 1 w 4"/>
                      <a:gd name="T7" fmla="*/ 15 h 18"/>
                      <a:gd name="T8" fmla="*/ 3 w 4"/>
                      <a:gd name="T9" fmla="*/ 18 h 18"/>
                      <a:gd name="T10" fmla="*/ 4 w 4"/>
                      <a:gd name="T11" fmla="*/ 17 h 18"/>
                      <a:gd name="T12" fmla="*/ 4 w 4"/>
                      <a:gd name="T13" fmla="*/ 16 h 18"/>
                      <a:gd name="T14" fmla="*/ 4 w 4"/>
                      <a:gd name="T15" fmla="*/ 15 h 18"/>
                      <a:gd name="T16" fmla="*/ 4 w 4"/>
                      <a:gd name="T17" fmla="*/ 0 h 18"/>
                      <a:gd name="T18" fmla="*/ 0 w 4"/>
                      <a:gd name="T19" fmla="*/ 0 h 18"/>
                      <a:gd name="T20" fmla="*/ 0 w 4"/>
                      <a:gd name="T21" fmla="*/ 14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8"/>
                      <a:gd name="T35" fmla="*/ 4 w 4"/>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8">
                        <a:moveTo>
                          <a:pt x="0" y="14"/>
                        </a:moveTo>
                        <a:lnTo>
                          <a:pt x="0" y="14"/>
                        </a:lnTo>
                        <a:lnTo>
                          <a:pt x="0" y="15"/>
                        </a:lnTo>
                        <a:lnTo>
                          <a:pt x="1" y="15"/>
                        </a:lnTo>
                        <a:lnTo>
                          <a:pt x="3" y="18"/>
                        </a:lnTo>
                        <a:lnTo>
                          <a:pt x="4" y="17"/>
                        </a:lnTo>
                        <a:lnTo>
                          <a:pt x="4" y="16"/>
                        </a:lnTo>
                        <a:lnTo>
                          <a:pt x="4" y="15"/>
                        </a:lnTo>
                        <a:lnTo>
                          <a:pt x="4" y="0"/>
                        </a:lnTo>
                        <a:lnTo>
                          <a:pt x="0" y="0"/>
                        </a:lnTo>
                        <a:lnTo>
                          <a:pt x="0" y="1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 name="Rectangle 507">
                    <a:extLst>
                      <a:ext uri="{FF2B5EF4-FFF2-40B4-BE49-F238E27FC236}">
                        <a16:creationId xmlns:a16="http://schemas.microsoft.com/office/drawing/2014/main" id="{BFE9B9D0-BF5F-A54D-AB8C-49CB756853C1}"/>
                      </a:ext>
                    </a:extLst>
                  </p:cNvPr>
                  <p:cNvSpPr>
                    <a:spLocks noChangeArrowheads="1"/>
                  </p:cNvSpPr>
                  <p:nvPr/>
                </p:nvSpPr>
                <p:spPr bwMode="auto">
                  <a:xfrm>
                    <a:off x="1227" y="19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7" name="Rectangle 508">
                    <a:extLst>
                      <a:ext uri="{FF2B5EF4-FFF2-40B4-BE49-F238E27FC236}">
                        <a16:creationId xmlns:a16="http://schemas.microsoft.com/office/drawing/2014/main" id="{F92C307A-92A4-084B-901F-5DD476EC2291}"/>
                      </a:ext>
                    </a:extLst>
                  </p:cNvPr>
                  <p:cNvSpPr>
                    <a:spLocks noChangeArrowheads="1"/>
                  </p:cNvSpPr>
                  <p:nvPr/>
                </p:nvSpPr>
                <p:spPr bwMode="auto">
                  <a:xfrm>
                    <a:off x="1227" y="190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8" name="Rectangle 509">
                    <a:extLst>
                      <a:ext uri="{FF2B5EF4-FFF2-40B4-BE49-F238E27FC236}">
                        <a16:creationId xmlns:a16="http://schemas.microsoft.com/office/drawing/2014/main" id="{3DD458CF-D97B-A349-A84B-324025D5D89B}"/>
                      </a:ext>
                    </a:extLst>
                  </p:cNvPr>
                  <p:cNvSpPr>
                    <a:spLocks noChangeArrowheads="1"/>
                  </p:cNvSpPr>
                  <p:nvPr/>
                </p:nvSpPr>
                <p:spPr bwMode="auto">
                  <a:xfrm>
                    <a:off x="1227" y="187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9" name="Rectangle 510">
                    <a:extLst>
                      <a:ext uri="{FF2B5EF4-FFF2-40B4-BE49-F238E27FC236}">
                        <a16:creationId xmlns:a16="http://schemas.microsoft.com/office/drawing/2014/main" id="{F0EA3B1A-D8FE-5F42-9365-DBAF011A2DCB}"/>
                      </a:ext>
                    </a:extLst>
                  </p:cNvPr>
                  <p:cNvSpPr>
                    <a:spLocks noChangeArrowheads="1"/>
                  </p:cNvSpPr>
                  <p:nvPr/>
                </p:nvSpPr>
                <p:spPr bwMode="auto">
                  <a:xfrm>
                    <a:off x="1227" y="1843"/>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0" name="Rectangle 511">
                    <a:extLst>
                      <a:ext uri="{FF2B5EF4-FFF2-40B4-BE49-F238E27FC236}">
                        <a16:creationId xmlns:a16="http://schemas.microsoft.com/office/drawing/2014/main" id="{AF4A7621-B0FF-4542-B913-27DCCF01E622}"/>
                      </a:ext>
                    </a:extLst>
                  </p:cNvPr>
                  <p:cNvSpPr>
                    <a:spLocks noChangeArrowheads="1"/>
                  </p:cNvSpPr>
                  <p:nvPr/>
                </p:nvSpPr>
                <p:spPr bwMode="auto">
                  <a:xfrm>
                    <a:off x="1227" y="1815"/>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1" name="Rectangle 512">
                    <a:extLst>
                      <a:ext uri="{FF2B5EF4-FFF2-40B4-BE49-F238E27FC236}">
                        <a16:creationId xmlns:a16="http://schemas.microsoft.com/office/drawing/2014/main" id="{22F8716B-3ED5-E14A-A2DF-FD10D641BB01}"/>
                      </a:ext>
                    </a:extLst>
                  </p:cNvPr>
                  <p:cNvSpPr>
                    <a:spLocks noChangeArrowheads="1"/>
                  </p:cNvSpPr>
                  <p:nvPr/>
                </p:nvSpPr>
                <p:spPr bwMode="auto">
                  <a:xfrm>
                    <a:off x="1227" y="178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2" name="Rectangle 513">
                    <a:extLst>
                      <a:ext uri="{FF2B5EF4-FFF2-40B4-BE49-F238E27FC236}">
                        <a16:creationId xmlns:a16="http://schemas.microsoft.com/office/drawing/2014/main" id="{91A53F5E-13BB-464F-8C0D-E28DA32003CC}"/>
                      </a:ext>
                    </a:extLst>
                  </p:cNvPr>
                  <p:cNvSpPr>
                    <a:spLocks noChangeArrowheads="1"/>
                  </p:cNvSpPr>
                  <p:nvPr/>
                </p:nvSpPr>
                <p:spPr bwMode="auto">
                  <a:xfrm>
                    <a:off x="1227" y="175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3" name="Rectangle 514">
                    <a:extLst>
                      <a:ext uri="{FF2B5EF4-FFF2-40B4-BE49-F238E27FC236}">
                        <a16:creationId xmlns:a16="http://schemas.microsoft.com/office/drawing/2014/main" id="{1D00871A-ECC7-F34C-A94F-2E73304559CA}"/>
                      </a:ext>
                    </a:extLst>
                  </p:cNvPr>
                  <p:cNvSpPr>
                    <a:spLocks noChangeArrowheads="1"/>
                  </p:cNvSpPr>
                  <p:nvPr/>
                </p:nvSpPr>
                <p:spPr bwMode="auto">
                  <a:xfrm>
                    <a:off x="1227" y="17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4" name="Rectangle 515">
                    <a:extLst>
                      <a:ext uri="{FF2B5EF4-FFF2-40B4-BE49-F238E27FC236}">
                        <a16:creationId xmlns:a16="http://schemas.microsoft.com/office/drawing/2014/main" id="{D7D1CBC8-F760-E245-A45F-190AB747731D}"/>
                      </a:ext>
                    </a:extLst>
                  </p:cNvPr>
                  <p:cNvSpPr>
                    <a:spLocks noChangeArrowheads="1"/>
                  </p:cNvSpPr>
                  <p:nvPr/>
                </p:nvSpPr>
                <p:spPr bwMode="auto">
                  <a:xfrm>
                    <a:off x="1227" y="17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5" name="Rectangle 516">
                    <a:extLst>
                      <a:ext uri="{FF2B5EF4-FFF2-40B4-BE49-F238E27FC236}">
                        <a16:creationId xmlns:a16="http://schemas.microsoft.com/office/drawing/2014/main" id="{E3536801-EDBC-DD4D-99CA-BFCAFBFE7EAA}"/>
                      </a:ext>
                    </a:extLst>
                  </p:cNvPr>
                  <p:cNvSpPr>
                    <a:spLocks noChangeArrowheads="1"/>
                  </p:cNvSpPr>
                  <p:nvPr/>
                </p:nvSpPr>
                <p:spPr bwMode="auto">
                  <a:xfrm>
                    <a:off x="1227" y="167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6" name="Rectangle 517">
                    <a:extLst>
                      <a:ext uri="{FF2B5EF4-FFF2-40B4-BE49-F238E27FC236}">
                        <a16:creationId xmlns:a16="http://schemas.microsoft.com/office/drawing/2014/main" id="{EC284B1C-6889-BC47-9CD0-D5941EFCBA46}"/>
                      </a:ext>
                    </a:extLst>
                  </p:cNvPr>
                  <p:cNvSpPr>
                    <a:spLocks noChangeArrowheads="1"/>
                  </p:cNvSpPr>
                  <p:nvPr/>
                </p:nvSpPr>
                <p:spPr bwMode="auto">
                  <a:xfrm>
                    <a:off x="1227" y="164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7" name="Rectangle 518">
                    <a:extLst>
                      <a:ext uri="{FF2B5EF4-FFF2-40B4-BE49-F238E27FC236}">
                        <a16:creationId xmlns:a16="http://schemas.microsoft.com/office/drawing/2014/main" id="{C93FF4DF-47D6-DE4C-8E81-32B4F8763368}"/>
                      </a:ext>
                    </a:extLst>
                  </p:cNvPr>
                  <p:cNvSpPr>
                    <a:spLocks noChangeArrowheads="1"/>
                  </p:cNvSpPr>
                  <p:nvPr/>
                </p:nvSpPr>
                <p:spPr bwMode="auto">
                  <a:xfrm>
                    <a:off x="1201"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8" name="Rectangle 519">
                    <a:extLst>
                      <a:ext uri="{FF2B5EF4-FFF2-40B4-BE49-F238E27FC236}">
                        <a16:creationId xmlns:a16="http://schemas.microsoft.com/office/drawing/2014/main" id="{296ADE2E-F017-6240-B4AD-327F7A52C4B2}"/>
                      </a:ext>
                    </a:extLst>
                  </p:cNvPr>
                  <p:cNvSpPr>
                    <a:spLocks noChangeArrowheads="1"/>
                  </p:cNvSpPr>
                  <p:nvPr/>
                </p:nvSpPr>
                <p:spPr bwMode="auto">
                  <a:xfrm>
                    <a:off x="1172"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9" name="Rectangle 520">
                    <a:extLst>
                      <a:ext uri="{FF2B5EF4-FFF2-40B4-BE49-F238E27FC236}">
                        <a16:creationId xmlns:a16="http://schemas.microsoft.com/office/drawing/2014/main" id="{778705C6-B222-664B-86CC-D0B6F6A5F851}"/>
                      </a:ext>
                    </a:extLst>
                  </p:cNvPr>
                  <p:cNvSpPr>
                    <a:spLocks noChangeArrowheads="1"/>
                  </p:cNvSpPr>
                  <p:nvPr/>
                </p:nvSpPr>
                <p:spPr bwMode="auto">
                  <a:xfrm>
                    <a:off x="1144"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0" name="Rectangle 521">
                    <a:extLst>
                      <a:ext uri="{FF2B5EF4-FFF2-40B4-BE49-F238E27FC236}">
                        <a16:creationId xmlns:a16="http://schemas.microsoft.com/office/drawing/2014/main" id="{5EB0AE3B-93DA-DF4F-AF64-6564F5F415DC}"/>
                      </a:ext>
                    </a:extLst>
                  </p:cNvPr>
                  <p:cNvSpPr>
                    <a:spLocks noChangeArrowheads="1"/>
                  </p:cNvSpPr>
                  <p:nvPr/>
                </p:nvSpPr>
                <p:spPr bwMode="auto">
                  <a:xfrm>
                    <a:off x="1115"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1" name="Rectangle 522">
                    <a:extLst>
                      <a:ext uri="{FF2B5EF4-FFF2-40B4-BE49-F238E27FC236}">
                        <a16:creationId xmlns:a16="http://schemas.microsoft.com/office/drawing/2014/main" id="{E70E19D1-AA85-494F-8362-601E85C1740F}"/>
                      </a:ext>
                    </a:extLst>
                  </p:cNvPr>
                  <p:cNvSpPr>
                    <a:spLocks noChangeArrowheads="1"/>
                  </p:cNvSpPr>
                  <p:nvPr/>
                </p:nvSpPr>
                <p:spPr bwMode="auto">
                  <a:xfrm>
                    <a:off x="1086"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2" name="Rectangle 523">
                    <a:extLst>
                      <a:ext uri="{FF2B5EF4-FFF2-40B4-BE49-F238E27FC236}">
                        <a16:creationId xmlns:a16="http://schemas.microsoft.com/office/drawing/2014/main" id="{B7A9C70B-57B6-8046-8094-13F2630BF34B}"/>
                      </a:ext>
                    </a:extLst>
                  </p:cNvPr>
                  <p:cNvSpPr>
                    <a:spLocks noChangeArrowheads="1"/>
                  </p:cNvSpPr>
                  <p:nvPr/>
                </p:nvSpPr>
                <p:spPr bwMode="auto">
                  <a:xfrm>
                    <a:off x="1058"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3" name="Rectangle 524">
                    <a:extLst>
                      <a:ext uri="{FF2B5EF4-FFF2-40B4-BE49-F238E27FC236}">
                        <a16:creationId xmlns:a16="http://schemas.microsoft.com/office/drawing/2014/main" id="{20193A8A-F89C-2F4C-A6B9-14DF9EFBF961}"/>
                      </a:ext>
                    </a:extLst>
                  </p:cNvPr>
                  <p:cNvSpPr>
                    <a:spLocks noChangeArrowheads="1"/>
                  </p:cNvSpPr>
                  <p:nvPr/>
                </p:nvSpPr>
                <p:spPr bwMode="auto">
                  <a:xfrm>
                    <a:off x="1029"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4" name="Rectangle 525">
                    <a:extLst>
                      <a:ext uri="{FF2B5EF4-FFF2-40B4-BE49-F238E27FC236}">
                        <a16:creationId xmlns:a16="http://schemas.microsoft.com/office/drawing/2014/main" id="{E5ECDC92-6313-1740-B719-1D71C3428674}"/>
                      </a:ext>
                    </a:extLst>
                  </p:cNvPr>
                  <p:cNvSpPr>
                    <a:spLocks noChangeArrowheads="1"/>
                  </p:cNvSpPr>
                  <p:nvPr/>
                </p:nvSpPr>
                <p:spPr bwMode="auto">
                  <a:xfrm>
                    <a:off x="1001"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5" name="Rectangle 526">
                    <a:extLst>
                      <a:ext uri="{FF2B5EF4-FFF2-40B4-BE49-F238E27FC236}">
                        <a16:creationId xmlns:a16="http://schemas.microsoft.com/office/drawing/2014/main" id="{93BB777F-D639-7847-B8EA-8721FDB858F4}"/>
                      </a:ext>
                    </a:extLst>
                  </p:cNvPr>
                  <p:cNvSpPr>
                    <a:spLocks noChangeArrowheads="1"/>
                  </p:cNvSpPr>
                  <p:nvPr/>
                </p:nvSpPr>
                <p:spPr bwMode="auto">
                  <a:xfrm>
                    <a:off x="972"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6" name="Rectangle 527">
                    <a:extLst>
                      <a:ext uri="{FF2B5EF4-FFF2-40B4-BE49-F238E27FC236}">
                        <a16:creationId xmlns:a16="http://schemas.microsoft.com/office/drawing/2014/main" id="{55A7622A-BDD9-0245-9E23-F2493A4D578F}"/>
                      </a:ext>
                    </a:extLst>
                  </p:cNvPr>
                  <p:cNvSpPr>
                    <a:spLocks noChangeArrowheads="1"/>
                  </p:cNvSpPr>
                  <p:nvPr/>
                </p:nvSpPr>
                <p:spPr bwMode="auto">
                  <a:xfrm>
                    <a:off x="943"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7" name="Rectangle 528">
                    <a:extLst>
                      <a:ext uri="{FF2B5EF4-FFF2-40B4-BE49-F238E27FC236}">
                        <a16:creationId xmlns:a16="http://schemas.microsoft.com/office/drawing/2014/main" id="{D44E30DE-EEB3-3445-8195-F3F8C9C414DF}"/>
                      </a:ext>
                    </a:extLst>
                  </p:cNvPr>
                  <p:cNvSpPr>
                    <a:spLocks noChangeArrowheads="1"/>
                  </p:cNvSpPr>
                  <p:nvPr/>
                </p:nvSpPr>
                <p:spPr bwMode="auto">
                  <a:xfrm>
                    <a:off x="915"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8" name="Rectangle 529">
                    <a:extLst>
                      <a:ext uri="{FF2B5EF4-FFF2-40B4-BE49-F238E27FC236}">
                        <a16:creationId xmlns:a16="http://schemas.microsoft.com/office/drawing/2014/main" id="{E4485399-8E2C-F648-8EB4-18144DB2BE9D}"/>
                      </a:ext>
                    </a:extLst>
                  </p:cNvPr>
                  <p:cNvSpPr>
                    <a:spLocks noChangeArrowheads="1"/>
                  </p:cNvSpPr>
                  <p:nvPr/>
                </p:nvSpPr>
                <p:spPr bwMode="auto">
                  <a:xfrm>
                    <a:off x="787"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9" name="Rectangle 530">
                    <a:extLst>
                      <a:ext uri="{FF2B5EF4-FFF2-40B4-BE49-F238E27FC236}">
                        <a16:creationId xmlns:a16="http://schemas.microsoft.com/office/drawing/2014/main" id="{91C6067A-4C65-2241-9E52-8EB9CFE96CE1}"/>
                      </a:ext>
                    </a:extLst>
                  </p:cNvPr>
                  <p:cNvSpPr>
                    <a:spLocks noChangeArrowheads="1"/>
                  </p:cNvSpPr>
                  <p:nvPr/>
                </p:nvSpPr>
                <p:spPr bwMode="auto">
                  <a:xfrm>
                    <a:off x="816"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0" name="Rectangle 531">
                    <a:extLst>
                      <a:ext uri="{FF2B5EF4-FFF2-40B4-BE49-F238E27FC236}">
                        <a16:creationId xmlns:a16="http://schemas.microsoft.com/office/drawing/2014/main" id="{E8411AFC-8877-5740-9699-79F9A6B7E600}"/>
                      </a:ext>
                    </a:extLst>
                  </p:cNvPr>
                  <p:cNvSpPr>
                    <a:spLocks noChangeArrowheads="1"/>
                  </p:cNvSpPr>
                  <p:nvPr/>
                </p:nvSpPr>
                <p:spPr bwMode="auto">
                  <a:xfrm>
                    <a:off x="845"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1" name="Rectangle 532">
                    <a:extLst>
                      <a:ext uri="{FF2B5EF4-FFF2-40B4-BE49-F238E27FC236}">
                        <a16:creationId xmlns:a16="http://schemas.microsoft.com/office/drawing/2014/main" id="{8E78D977-DFC6-0849-B3B8-2620D9703154}"/>
                      </a:ext>
                    </a:extLst>
                  </p:cNvPr>
                  <p:cNvSpPr>
                    <a:spLocks noChangeArrowheads="1"/>
                  </p:cNvSpPr>
                  <p:nvPr/>
                </p:nvSpPr>
                <p:spPr bwMode="auto">
                  <a:xfrm>
                    <a:off x="873"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2" name="Rectangle 533">
                    <a:extLst>
                      <a:ext uri="{FF2B5EF4-FFF2-40B4-BE49-F238E27FC236}">
                        <a16:creationId xmlns:a16="http://schemas.microsoft.com/office/drawing/2014/main" id="{05DEE126-C840-C549-80D5-049AD68BA8A1}"/>
                      </a:ext>
                    </a:extLst>
                  </p:cNvPr>
                  <p:cNvSpPr>
                    <a:spLocks noChangeArrowheads="1"/>
                  </p:cNvSpPr>
                  <p:nvPr/>
                </p:nvSpPr>
                <p:spPr bwMode="auto">
                  <a:xfrm>
                    <a:off x="902"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3" name="Rectangle 534">
                    <a:extLst>
                      <a:ext uri="{FF2B5EF4-FFF2-40B4-BE49-F238E27FC236}">
                        <a16:creationId xmlns:a16="http://schemas.microsoft.com/office/drawing/2014/main" id="{F43A05E3-F3D2-7A4B-8E71-3F6C0E32CA20}"/>
                      </a:ext>
                    </a:extLst>
                  </p:cNvPr>
                  <p:cNvSpPr>
                    <a:spLocks noChangeArrowheads="1"/>
                  </p:cNvSpPr>
                  <p:nvPr/>
                </p:nvSpPr>
                <p:spPr bwMode="auto">
                  <a:xfrm>
                    <a:off x="931"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4" name="Rectangle 535">
                    <a:extLst>
                      <a:ext uri="{FF2B5EF4-FFF2-40B4-BE49-F238E27FC236}">
                        <a16:creationId xmlns:a16="http://schemas.microsoft.com/office/drawing/2014/main" id="{6DFEC46D-C4EF-8742-9195-0C8E6C595AD3}"/>
                      </a:ext>
                    </a:extLst>
                  </p:cNvPr>
                  <p:cNvSpPr>
                    <a:spLocks noChangeArrowheads="1"/>
                  </p:cNvSpPr>
                  <p:nvPr/>
                </p:nvSpPr>
                <p:spPr bwMode="auto">
                  <a:xfrm>
                    <a:off x="959"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5" name="Rectangle 536">
                    <a:extLst>
                      <a:ext uri="{FF2B5EF4-FFF2-40B4-BE49-F238E27FC236}">
                        <a16:creationId xmlns:a16="http://schemas.microsoft.com/office/drawing/2014/main" id="{3C55B5F6-D6AD-C446-8819-7BD2178580B3}"/>
                      </a:ext>
                    </a:extLst>
                  </p:cNvPr>
                  <p:cNvSpPr>
                    <a:spLocks noChangeArrowheads="1"/>
                  </p:cNvSpPr>
                  <p:nvPr/>
                </p:nvSpPr>
                <p:spPr bwMode="auto">
                  <a:xfrm>
                    <a:off x="988"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6" name="Rectangle 537">
                    <a:extLst>
                      <a:ext uri="{FF2B5EF4-FFF2-40B4-BE49-F238E27FC236}">
                        <a16:creationId xmlns:a16="http://schemas.microsoft.com/office/drawing/2014/main" id="{2C502810-15F9-7344-9357-20833C619DDA}"/>
                      </a:ext>
                    </a:extLst>
                  </p:cNvPr>
                  <p:cNvSpPr>
                    <a:spLocks noChangeArrowheads="1"/>
                  </p:cNvSpPr>
                  <p:nvPr/>
                </p:nvSpPr>
                <p:spPr bwMode="auto">
                  <a:xfrm>
                    <a:off x="1016"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7" name="Rectangle 538">
                    <a:extLst>
                      <a:ext uri="{FF2B5EF4-FFF2-40B4-BE49-F238E27FC236}">
                        <a16:creationId xmlns:a16="http://schemas.microsoft.com/office/drawing/2014/main" id="{D945B1EA-2C8B-894B-8A6D-74E287474F9D}"/>
                      </a:ext>
                    </a:extLst>
                  </p:cNvPr>
                  <p:cNvSpPr>
                    <a:spLocks noChangeArrowheads="1"/>
                  </p:cNvSpPr>
                  <p:nvPr/>
                </p:nvSpPr>
                <p:spPr bwMode="auto">
                  <a:xfrm>
                    <a:off x="1045"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8" name="Rectangle 539">
                    <a:extLst>
                      <a:ext uri="{FF2B5EF4-FFF2-40B4-BE49-F238E27FC236}">
                        <a16:creationId xmlns:a16="http://schemas.microsoft.com/office/drawing/2014/main" id="{390C3EDD-4BE0-D340-B4D1-1ECADE2600FC}"/>
                      </a:ext>
                    </a:extLst>
                  </p:cNvPr>
                  <p:cNvSpPr>
                    <a:spLocks noChangeArrowheads="1"/>
                  </p:cNvSpPr>
                  <p:nvPr/>
                </p:nvSpPr>
                <p:spPr bwMode="auto">
                  <a:xfrm>
                    <a:off x="1074"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9" name="Rectangle 540">
                    <a:extLst>
                      <a:ext uri="{FF2B5EF4-FFF2-40B4-BE49-F238E27FC236}">
                        <a16:creationId xmlns:a16="http://schemas.microsoft.com/office/drawing/2014/main" id="{FAB8EEF3-0CEC-8E48-97E1-1AAA36E86A29}"/>
                      </a:ext>
                    </a:extLst>
                  </p:cNvPr>
                  <p:cNvSpPr>
                    <a:spLocks noChangeArrowheads="1"/>
                  </p:cNvSpPr>
                  <p:nvPr/>
                </p:nvSpPr>
                <p:spPr bwMode="auto">
                  <a:xfrm>
                    <a:off x="1102"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0" name="Freeform 541">
                    <a:extLst>
                      <a:ext uri="{FF2B5EF4-FFF2-40B4-BE49-F238E27FC236}">
                        <a16:creationId xmlns:a16="http://schemas.microsoft.com/office/drawing/2014/main" id="{6515C006-EEF2-6A4B-B2EA-FDB9AE96FF9C}"/>
                      </a:ext>
                    </a:extLst>
                  </p:cNvPr>
                  <p:cNvSpPr>
                    <a:spLocks/>
                  </p:cNvSpPr>
                  <p:nvPr/>
                </p:nvSpPr>
                <p:spPr bwMode="auto">
                  <a:xfrm>
                    <a:off x="112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1" name="Freeform 542">
                    <a:extLst>
                      <a:ext uri="{FF2B5EF4-FFF2-40B4-BE49-F238E27FC236}">
                        <a16:creationId xmlns:a16="http://schemas.microsoft.com/office/drawing/2014/main" id="{45BCA7B0-E748-794E-AAAA-ADAE5AD7039D}"/>
                      </a:ext>
                    </a:extLst>
                  </p:cNvPr>
                  <p:cNvSpPr>
                    <a:spLocks/>
                  </p:cNvSpPr>
                  <p:nvPr/>
                </p:nvSpPr>
                <p:spPr bwMode="auto">
                  <a:xfrm>
                    <a:off x="1146" y="171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2" name="Freeform 543">
                    <a:extLst>
                      <a:ext uri="{FF2B5EF4-FFF2-40B4-BE49-F238E27FC236}">
                        <a16:creationId xmlns:a16="http://schemas.microsoft.com/office/drawing/2014/main" id="{3CEA02E9-20F5-DE41-BC7F-E0D645CCEDAE}"/>
                      </a:ext>
                    </a:extLst>
                  </p:cNvPr>
                  <p:cNvSpPr>
                    <a:spLocks/>
                  </p:cNvSpPr>
                  <p:nvPr/>
                </p:nvSpPr>
                <p:spPr bwMode="auto">
                  <a:xfrm>
                    <a:off x="1166" y="169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3" name="Freeform 544">
                    <a:extLst>
                      <a:ext uri="{FF2B5EF4-FFF2-40B4-BE49-F238E27FC236}">
                        <a16:creationId xmlns:a16="http://schemas.microsoft.com/office/drawing/2014/main" id="{F37B4594-2614-0D46-B2DE-1AC51DD05D5C}"/>
                      </a:ext>
                    </a:extLst>
                  </p:cNvPr>
                  <p:cNvSpPr>
                    <a:spLocks/>
                  </p:cNvSpPr>
                  <p:nvPr/>
                </p:nvSpPr>
                <p:spPr bwMode="auto">
                  <a:xfrm>
                    <a:off x="1187" y="1670"/>
                    <a:ext cx="14" cy="15"/>
                  </a:xfrm>
                  <a:custGeom>
                    <a:avLst/>
                    <a:gdLst>
                      <a:gd name="T0" fmla="*/ 0 w 14"/>
                      <a:gd name="T1" fmla="*/ 12 h 15"/>
                      <a:gd name="T2" fmla="*/ 3 w 14"/>
                      <a:gd name="T3" fmla="*/ 15 h 15"/>
                      <a:gd name="T4" fmla="*/ 14 w 14"/>
                      <a:gd name="T5" fmla="*/ 4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4"/>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4" name="Freeform 545">
                    <a:extLst>
                      <a:ext uri="{FF2B5EF4-FFF2-40B4-BE49-F238E27FC236}">
                        <a16:creationId xmlns:a16="http://schemas.microsoft.com/office/drawing/2014/main" id="{48B94DA1-D863-5B48-84FC-64691F9881AB}"/>
                      </a:ext>
                    </a:extLst>
                  </p:cNvPr>
                  <p:cNvSpPr>
                    <a:spLocks/>
                  </p:cNvSpPr>
                  <p:nvPr/>
                </p:nvSpPr>
                <p:spPr bwMode="auto">
                  <a:xfrm>
                    <a:off x="1207" y="165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5" name="Freeform 546">
                    <a:extLst>
                      <a:ext uri="{FF2B5EF4-FFF2-40B4-BE49-F238E27FC236}">
                        <a16:creationId xmlns:a16="http://schemas.microsoft.com/office/drawing/2014/main" id="{8CAF18FC-88CD-D64D-98D8-AAE6D6DC1CEC}"/>
                      </a:ext>
                    </a:extLst>
                  </p:cNvPr>
                  <p:cNvSpPr>
                    <a:spLocks/>
                  </p:cNvSpPr>
                  <p:nvPr/>
                </p:nvSpPr>
                <p:spPr bwMode="auto">
                  <a:xfrm>
                    <a:off x="1227" y="1641"/>
                    <a:ext cx="4" cy="3"/>
                  </a:xfrm>
                  <a:custGeom>
                    <a:avLst/>
                    <a:gdLst>
                      <a:gd name="T0" fmla="*/ 0 w 4"/>
                      <a:gd name="T1" fmla="*/ 0 h 3"/>
                      <a:gd name="T2" fmla="*/ 3 w 4"/>
                      <a:gd name="T3" fmla="*/ 3 h 3"/>
                      <a:gd name="T4" fmla="*/ 4 w 4"/>
                      <a:gd name="T5" fmla="*/ 3 h 3"/>
                      <a:gd name="T6" fmla="*/ 1 w 4"/>
                      <a:gd name="T7" fmla="*/ 0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lnTo>
                          <a:pt x="3" y="3"/>
                        </a:lnTo>
                        <a:lnTo>
                          <a:pt x="4" y="3"/>
                        </a:lnTo>
                        <a:lnTo>
                          <a:pt x="1"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36" name="Rectangle 547">
                    <a:extLst>
                      <a:ext uri="{FF2B5EF4-FFF2-40B4-BE49-F238E27FC236}">
                        <a16:creationId xmlns:a16="http://schemas.microsoft.com/office/drawing/2014/main" id="{83F2DAC8-0212-214B-92A8-EF7FF1DB9188}"/>
                      </a:ext>
                    </a:extLst>
                  </p:cNvPr>
                  <p:cNvSpPr>
                    <a:spLocks noChangeArrowheads="1"/>
                  </p:cNvSpPr>
                  <p:nvPr/>
                </p:nvSpPr>
                <p:spPr bwMode="auto">
                  <a:xfrm>
                    <a:off x="1117" y="17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7" name="Rectangle 548">
                    <a:extLst>
                      <a:ext uri="{FF2B5EF4-FFF2-40B4-BE49-F238E27FC236}">
                        <a16:creationId xmlns:a16="http://schemas.microsoft.com/office/drawing/2014/main" id="{D2283786-96EE-AD4C-A15B-D66106B8DA45}"/>
                      </a:ext>
                    </a:extLst>
                  </p:cNvPr>
                  <p:cNvSpPr>
                    <a:spLocks noChangeArrowheads="1"/>
                  </p:cNvSpPr>
                  <p:nvPr/>
                </p:nvSpPr>
                <p:spPr bwMode="auto">
                  <a:xfrm>
                    <a:off x="1117" y="178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8" name="Rectangle 549">
                    <a:extLst>
                      <a:ext uri="{FF2B5EF4-FFF2-40B4-BE49-F238E27FC236}">
                        <a16:creationId xmlns:a16="http://schemas.microsoft.com/office/drawing/2014/main" id="{3D404D9B-A918-D142-939B-00AED6D83984}"/>
                      </a:ext>
                    </a:extLst>
                  </p:cNvPr>
                  <p:cNvSpPr>
                    <a:spLocks noChangeArrowheads="1"/>
                  </p:cNvSpPr>
                  <p:nvPr/>
                </p:nvSpPr>
                <p:spPr bwMode="auto">
                  <a:xfrm>
                    <a:off x="1117" y="181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9" name="Rectangle 550">
                    <a:extLst>
                      <a:ext uri="{FF2B5EF4-FFF2-40B4-BE49-F238E27FC236}">
                        <a16:creationId xmlns:a16="http://schemas.microsoft.com/office/drawing/2014/main" id="{7968B621-EB7B-CD4D-89F7-CAF05448DA0F}"/>
                      </a:ext>
                    </a:extLst>
                  </p:cNvPr>
                  <p:cNvSpPr>
                    <a:spLocks noChangeArrowheads="1"/>
                  </p:cNvSpPr>
                  <p:nvPr/>
                </p:nvSpPr>
                <p:spPr bwMode="auto">
                  <a:xfrm>
                    <a:off x="1117" y="18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0" name="Rectangle 551">
                    <a:extLst>
                      <a:ext uri="{FF2B5EF4-FFF2-40B4-BE49-F238E27FC236}">
                        <a16:creationId xmlns:a16="http://schemas.microsoft.com/office/drawing/2014/main" id="{D184B9C0-3D8E-014D-BBE3-C6FC4D626114}"/>
                      </a:ext>
                    </a:extLst>
                  </p:cNvPr>
                  <p:cNvSpPr>
                    <a:spLocks noChangeArrowheads="1"/>
                  </p:cNvSpPr>
                  <p:nvPr/>
                </p:nvSpPr>
                <p:spPr bwMode="auto">
                  <a:xfrm>
                    <a:off x="1117" y="186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1" name="Rectangle 552">
                    <a:extLst>
                      <a:ext uri="{FF2B5EF4-FFF2-40B4-BE49-F238E27FC236}">
                        <a16:creationId xmlns:a16="http://schemas.microsoft.com/office/drawing/2014/main" id="{5E520652-E9BE-8E46-A8BA-3EFDF9F80C04}"/>
                      </a:ext>
                    </a:extLst>
                  </p:cNvPr>
                  <p:cNvSpPr>
                    <a:spLocks noChangeArrowheads="1"/>
                  </p:cNvSpPr>
                  <p:nvPr/>
                </p:nvSpPr>
                <p:spPr bwMode="auto">
                  <a:xfrm>
                    <a:off x="1117" y="18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2" name="Rectangle 553">
                    <a:extLst>
                      <a:ext uri="{FF2B5EF4-FFF2-40B4-BE49-F238E27FC236}">
                        <a16:creationId xmlns:a16="http://schemas.microsoft.com/office/drawing/2014/main" id="{5075E86B-66FB-A548-BE6C-BBCA56B79366}"/>
                      </a:ext>
                    </a:extLst>
                  </p:cNvPr>
                  <p:cNvSpPr>
                    <a:spLocks noChangeArrowheads="1"/>
                  </p:cNvSpPr>
                  <p:nvPr/>
                </p:nvSpPr>
                <p:spPr bwMode="auto">
                  <a:xfrm>
                    <a:off x="1117" y="192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3" name="Rectangle 554">
                    <a:extLst>
                      <a:ext uri="{FF2B5EF4-FFF2-40B4-BE49-F238E27FC236}">
                        <a16:creationId xmlns:a16="http://schemas.microsoft.com/office/drawing/2014/main" id="{9587B8BA-8FC4-8743-BFBC-92052E537FF6}"/>
                      </a:ext>
                    </a:extLst>
                  </p:cNvPr>
                  <p:cNvSpPr>
                    <a:spLocks noChangeArrowheads="1"/>
                  </p:cNvSpPr>
                  <p:nvPr/>
                </p:nvSpPr>
                <p:spPr bwMode="auto">
                  <a:xfrm>
                    <a:off x="1117" y="19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4" name="Rectangle 555">
                    <a:extLst>
                      <a:ext uri="{FF2B5EF4-FFF2-40B4-BE49-F238E27FC236}">
                        <a16:creationId xmlns:a16="http://schemas.microsoft.com/office/drawing/2014/main" id="{C823673D-8699-AD49-9F0F-5DF6E736053E}"/>
                      </a:ext>
                    </a:extLst>
                  </p:cNvPr>
                  <p:cNvSpPr>
                    <a:spLocks noChangeArrowheads="1"/>
                  </p:cNvSpPr>
                  <p:nvPr/>
                </p:nvSpPr>
                <p:spPr bwMode="auto">
                  <a:xfrm>
                    <a:off x="1117" y="198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5" name="Rectangle 556">
                    <a:extLst>
                      <a:ext uri="{FF2B5EF4-FFF2-40B4-BE49-F238E27FC236}">
                        <a16:creationId xmlns:a16="http://schemas.microsoft.com/office/drawing/2014/main" id="{6A25B330-20DB-D441-9990-37E39EFF4FBE}"/>
                      </a:ext>
                    </a:extLst>
                  </p:cNvPr>
                  <p:cNvSpPr>
                    <a:spLocks noChangeArrowheads="1"/>
                  </p:cNvSpPr>
                  <p:nvPr/>
                </p:nvSpPr>
                <p:spPr bwMode="auto">
                  <a:xfrm>
                    <a:off x="1117" y="201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6" name="Rectangle 557">
                    <a:extLst>
                      <a:ext uri="{FF2B5EF4-FFF2-40B4-BE49-F238E27FC236}">
                        <a16:creationId xmlns:a16="http://schemas.microsoft.com/office/drawing/2014/main" id="{78846679-173C-C848-86B9-592FF31890EA}"/>
                      </a:ext>
                    </a:extLst>
                  </p:cNvPr>
                  <p:cNvSpPr>
                    <a:spLocks noChangeArrowheads="1"/>
                  </p:cNvSpPr>
                  <p:nvPr/>
                </p:nvSpPr>
                <p:spPr bwMode="auto">
                  <a:xfrm>
                    <a:off x="1117" y="20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7" name="Rectangle 558">
                    <a:extLst>
                      <a:ext uri="{FF2B5EF4-FFF2-40B4-BE49-F238E27FC236}">
                        <a16:creationId xmlns:a16="http://schemas.microsoft.com/office/drawing/2014/main" id="{9625BC77-4DE2-6A44-B835-6F5AF018B127}"/>
                      </a:ext>
                    </a:extLst>
                  </p:cNvPr>
                  <p:cNvSpPr>
                    <a:spLocks noChangeArrowheads="1"/>
                  </p:cNvSpPr>
                  <p:nvPr/>
                </p:nvSpPr>
                <p:spPr bwMode="auto">
                  <a:xfrm>
                    <a:off x="1117" y="2068"/>
                    <a:ext cx="4" cy="1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528" name="Group 559">
                  <a:extLst>
                    <a:ext uri="{FF2B5EF4-FFF2-40B4-BE49-F238E27FC236}">
                      <a16:creationId xmlns:a16="http://schemas.microsoft.com/office/drawing/2014/main" id="{DB7707A7-01ED-E54B-9859-DEA7D9E695AD}"/>
                    </a:ext>
                  </a:extLst>
                </p:cNvPr>
                <p:cNvGrpSpPr>
                  <a:grpSpLocks/>
                </p:cNvGrpSpPr>
                <p:nvPr/>
              </p:nvGrpSpPr>
              <p:grpSpPr bwMode="auto">
                <a:xfrm>
                  <a:off x="899" y="1638"/>
                  <a:ext cx="4" cy="331"/>
                  <a:chOff x="899" y="1638"/>
                  <a:chExt cx="4" cy="331"/>
                </a:xfrm>
              </p:grpSpPr>
              <p:sp>
                <p:nvSpPr>
                  <p:cNvPr id="549" name="Rectangle 560">
                    <a:extLst>
                      <a:ext uri="{FF2B5EF4-FFF2-40B4-BE49-F238E27FC236}">
                        <a16:creationId xmlns:a16="http://schemas.microsoft.com/office/drawing/2014/main" id="{5F6DC393-812C-F04D-B94F-F856E533150E}"/>
                      </a:ext>
                    </a:extLst>
                  </p:cNvPr>
                  <p:cNvSpPr>
                    <a:spLocks noChangeArrowheads="1"/>
                  </p:cNvSpPr>
                  <p:nvPr/>
                </p:nvSpPr>
                <p:spPr bwMode="auto">
                  <a:xfrm>
                    <a:off x="899" y="163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0" name="Rectangle 561">
                    <a:extLst>
                      <a:ext uri="{FF2B5EF4-FFF2-40B4-BE49-F238E27FC236}">
                        <a16:creationId xmlns:a16="http://schemas.microsoft.com/office/drawing/2014/main" id="{0B9662F3-E6C4-E447-8353-0DD20A319400}"/>
                      </a:ext>
                    </a:extLst>
                  </p:cNvPr>
                  <p:cNvSpPr>
                    <a:spLocks noChangeArrowheads="1"/>
                  </p:cNvSpPr>
                  <p:nvPr/>
                </p:nvSpPr>
                <p:spPr bwMode="auto">
                  <a:xfrm>
                    <a:off x="899" y="166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1" name="Rectangle 562">
                    <a:extLst>
                      <a:ext uri="{FF2B5EF4-FFF2-40B4-BE49-F238E27FC236}">
                        <a16:creationId xmlns:a16="http://schemas.microsoft.com/office/drawing/2014/main" id="{BFCFB51D-3547-F541-8E2A-85C02E736053}"/>
                      </a:ext>
                    </a:extLst>
                  </p:cNvPr>
                  <p:cNvSpPr>
                    <a:spLocks noChangeArrowheads="1"/>
                  </p:cNvSpPr>
                  <p:nvPr/>
                </p:nvSpPr>
                <p:spPr bwMode="auto">
                  <a:xfrm>
                    <a:off x="899" y="16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2" name="Rectangle 563">
                    <a:extLst>
                      <a:ext uri="{FF2B5EF4-FFF2-40B4-BE49-F238E27FC236}">
                        <a16:creationId xmlns:a16="http://schemas.microsoft.com/office/drawing/2014/main" id="{A79B7F1D-F6A7-B641-B356-B76FB6A2B3EF}"/>
                      </a:ext>
                    </a:extLst>
                  </p:cNvPr>
                  <p:cNvSpPr>
                    <a:spLocks noChangeArrowheads="1"/>
                  </p:cNvSpPr>
                  <p:nvPr/>
                </p:nvSpPr>
                <p:spPr bwMode="auto">
                  <a:xfrm>
                    <a:off x="899" y="172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3" name="Rectangle 564">
                    <a:extLst>
                      <a:ext uri="{FF2B5EF4-FFF2-40B4-BE49-F238E27FC236}">
                        <a16:creationId xmlns:a16="http://schemas.microsoft.com/office/drawing/2014/main" id="{A3FFAF31-7D63-CD4A-81C4-030049576834}"/>
                      </a:ext>
                    </a:extLst>
                  </p:cNvPr>
                  <p:cNvSpPr>
                    <a:spLocks noChangeArrowheads="1"/>
                  </p:cNvSpPr>
                  <p:nvPr/>
                </p:nvSpPr>
                <p:spPr bwMode="auto">
                  <a:xfrm>
                    <a:off x="899" y="17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4" name="Rectangle 565">
                    <a:extLst>
                      <a:ext uri="{FF2B5EF4-FFF2-40B4-BE49-F238E27FC236}">
                        <a16:creationId xmlns:a16="http://schemas.microsoft.com/office/drawing/2014/main" id="{79063AD4-3154-C545-B66A-78EE52DDA645}"/>
                      </a:ext>
                    </a:extLst>
                  </p:cNvPr>
                  <p:cNvSpPr>
                    <a:spLocks noChangeArrowheads="1"/>
                  </p:cNvSpPr>
                  <p:nvPr/>
                </p:nvSpPr>
                <p:spPr bwMode="auto">
                  <a:xfrm>
                    <a:off x="899" y="178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5" name="Rectangle 566">
                    <a:extLst>
                      <a:ext uri="{FF2B5EF4-FFF2-40B4-BE49-F238E27FC236}">
                        <a16:creationId xmlns:a16="http://schemas.microsoft.com/office/drawing/2014/main" id="{46F13AF4-3769-1A46-AFAE-E2CB0896F85D}"/>
                      </a:ext>
                    </a:extLst>
                  </p:cNvPr>
                  <p:cNvSpPr>
                    <a:spLocks noChangeArrowheads="1"/>
                  </p:cNvSpPr>
                  <p:nvPr/>
                </p:nvSpPr>
                <p:spPr bwMode="auto">
                  <a:xfrm>
                    <a:off x="899" y="181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6" name="Rectangle 567">
                    <a:extLst>
                      <a:ext uri="{FF2B5EF4-FFF2-40B4-BE49-F238E27FC236}">
                        <a16:creationId xmlns:a16="http://schemas.microsoft.com/office/drawing/2014/main" id="{F0677D60-C710-F44F-8993-7762E7C92175}"/>
                      </a:ext>
                    </a:extLst>
                  </p:cNvPr>
                  <p:cNvSpPr>
                    <a:spLocks noChangeArrowheads="1"/>
                  </p:cNvSpPr>
                  <p:nvPr/>
                </p:nvSpPr>
                <p:spPr bwMode="auto">
                  <a:xfrm>
                    <a:off x="899" y="18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7" name="Rectangle 568">
                    <a:extLst>
                      <a:ext uri="{FF2B5EF4-FFF2-40B4-BE49-F238E27FC236}">
                        <a16:creationId xmlns:a16="http://schemas.microsoft.com/office/drawing/2014/main" id="{FCC2E750-AC13-5D47-AC8E-564EFD1FA27A}"/>
                      </a:ext>
                    </a:extLst>
                  </p:cNvPr>
                  <p:cNvSpPr>
                    <a:spLocks noChangeArrowheads="1"/>
                  </p:cNvSpPr>
                  <p:nvPr/>
                </p:nvSpPr>
                <p:spPr bwMode="auto">
                  <a:xfrm>
                    <a:off x="899" y="186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8" name="Rectangle 569">
                    <a:extLst>
                      <a:ext uri="{FF2B5EF4-FFF2-40B4-BE49-F238E27FC236}">
                        <a16:creationId xmlns:a16="http://schemas.microsoft.com/office/drawing/2014/main" id="{922E46EF-7903-CE49-8490-5972FE48C01F}"/>
                      </a:ext>
                    </a:extLst>
                  </p:cNvPr>
                  <p:cNvSpPr>
                    <a:spLocks noChangeArrowheads="1"/>
                  </p:cNvSpPr>
                  <p:nvPr/>
                </p:nvSpPr>
                <p:spPr bwMode="auto">
                  <a:xfrm>
                    <a:off x="899" y="18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9" name="Rectangle 570">
                    <a:extLst>
                      <a:ext uri="{FF2B5EF4-FFF2-40B4-BE49-F238E27FC236}">
                        <a16:creationId xmlns:a16="http://schemas.microsoft.com/office/drawing/2014/main" id="{EB1C0501-8255-4A4E-8C41-C636286589AA}"/>
                      </a:ext>
                    </a:extLst>
                  </p:cNvPr>
                  <p:cNvSpPr>
                    <a:spLocks noChangeArrowheads="1"/>
                  </p:cNvSpPr>
                  <p:nvPr/>
                </p:nvSpPr>
                <p:spPr bwMode="auto">
                  <a:xfrm>
                    <a:off x="899" y="192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0" name="Rectangle 571">
                    <a:extLst>
                      <a:ext uri="{FF2B5EF4-FFF2-40B4-BE49-F238E27FC236}">
                        <a16:creationId xmlns:a16="http://schemas.microsoft.com/office/drawing/2014/main" id="{156B1596-957A-2547-B9C1-3C760CB85DEA}"/>
                      </a:ext>
                    </a:extLst>
                  </p:cNvPr>
                  <p:cNvSpPr>
                    <a:spLocks noChangeArrowheads="1"/>
                  </p:cNvSpPr>
                  <p:nvPr/>
                </p:nvSpPr>
                <p:spPr bwMode="auto">
                  <a:xfrm>
                    <a:off x="899" y="19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529" name="Group 572">
                  <a:extLst>
                    <a:ext uri="{FF2B5EF4-FFF2-40B4-BE49-F238E27FC236}">
                      <a16:creationId xmlns:a16="http://schemas.microsoft.com/office/drawing/2014/main" id="{EA1EA713-FC12-A04C-AF2F-33132A48B650}"/>
                    </a:ext>
                  </a:extLst>
                </p:cNvPr>
                <p:cNvGrpSpPr>
                  <a:grpSpLocks/>
                </p:cNvGrpSpPr>
                <p:nvPr/>
              </p:nvGrpSpPr>
              <p:grpSpPr bwMode="auto">
                <a:xfrm>
                  <a:off x="897" y="1970"/>
                  <a:ext cx="330" cy="4"/>
                  <a:chOff x="897" y="1970"/>
                  <a:chExt cx="330" cy="4"/>
                </a:xfrm>
              </p:grpSpPr>
              <p:sp>
                <p:nvSpPr>
                  <p:cNvPr id="537" name="Rectangle 573">
                    <a:extLst>
                      <a:ext uri="{FF2B5EF4-FFF2-40B4-BE49-F238E27FC236}">
                        <a16:creationId xmlns:a16="http://schemas.microsoft.com/office/drawing/2014/main" id="{9B4EC9BA-FD04-5147-A0B6-62552754EA2F}"/>
                      </a:ext>
                    </a:extLst>
                  </p:cNvPr>
                  <p:cNvSpPr>
                    <a:spLocks noChangeArrowheads="1"/>
                  </p:cNvSpPr>
                  <p:nvPr/>
                </p:nvSpPr>
                <p:spPr bwMode="auto">
                  <a:xfrm>
                    <a:off x="897"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8" name="Rectangle 574">
                    <a:extLst>
                      <a:ext uri="{FF2B5EF4-FFF2-40B4-BE49-F238E27FC236}">
                        <a16:creationId xmlns:a16="http://schemas.microsoft.com/office/drawing/2014/main" id="{F3C97249-BA47-0849-B98C-AD62D6014A32}"/>
                      </a:ext>
                    </a:extLst>
                  </p:cNvPr>
                  <p:cNvSpPr>
                    <a:spLocks noChangeArrowheads="1"/>
                  </p:cNvSpPr>
                  <p:nvPr/>
                </p:nvSpPr>
                <p:spPr bwMode="auto">
                  <a:xfrm>
                    <a:off x="925"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39" name="Rectangle 575">
                    <a:extLst>
                      <a:ext uri="{FF2B5EF4-FFF2-40B4-BE49-F238E27FC236}">
                        <a16:creationId xmlns:a16="http://schemas.microsoft.com/office/drawing/2014/main" id="{F12C94AE-FF58-084D-AA5D-D7B9AF557124}"/>
                      </a:ext>
                    </a:extLst>
                  </p:cNvPr>
                  <p:cNvSpPr>
                    <a:spLocks noChangeArrowheads="1"/>
                  </p:cNvSpPr>
                  <p:nvPr/>
                </p:nvSpPr>
                <p:spPr bwMode="auto">
                  <a:xfrm>
                    <a:off x="954"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0" name="Rectangle 576">
                    <a:extLst>
                      <a:ext uri="{FF2B5EF4-FFF2-40B4-BE49-F238E27FC236}">
                        <a16:creationId xmlns:a16="http://schemas.microsoft.com/office/drawing/2014/main" id="{CA165378-2BC8-1643-9219-22E5BF28F07A}"/>
                      </a:ext>
                    </a:extLst>
                  </p:cNvPr>
                  <p:cNvSpPr>
                    <a:spLocks noChangeArrowheads="1"/>
                  </p:cNvSpPr>
                  <p:nvPr/>
                </p:nvSpPr>
                <p:spPr bwMode="auto">
                  <a:xfrm>
                    <a:off x="983"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1" name="Rectangle 577">
                    <a:extLst>
                      <a:ext uri="{FF2B5EF4-FFF2-40B4-BE49-F238E27FC236}">
                        <a16:creationId xmlns:a16="http://schemas.microsoft.com/office/drawing/2014/main" id="{C9E04470-99E6-954D-89AF-396E0CF738FD}"/>
                      </a:ext>
                    </a:extLst>
                  </p:cNvPr>
                  <p:cNvSpPr>
                    <a:spLocks noChangeArrowheads="1"/>
                  </p:cNvSpPr>
                  <p:nvPr/>
                </p:nvSpPr>
                <p:spPr bwMode="auto">
                  <a:xfrm>
                    <a:off x="1011"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2" name="Rectangle 578">
                    <a:extLst>
                      <a:ext uri="{FF2B5EF4-FFF2-40B4-BE49-F238E27FC236}">
                        <a16:creationId xmlns:a16="http://schemas.microsoft.com/office/drawing/2014/main" id="{10C921AD-8FEE-6142-B009-81172544FBC9}"/>
                      </a:ext>
                    </a:extLst>
                  </p:cNvPr>
                  <p:cNvSpPr>
                    <a:spLocks noChangeArrowheads="1"/>
                  </p:cNvSpPr>
                  <p:nvPr/>
                </p:nvSpPr>
                <p:spPr bwMode="auto">
                  <a:xfrm>
                    <a:off x="1040"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3" name="Rectangle 579">
                    <a:extLst>
                      <a:ext uri="{FF2B5EF4-FFF2-40B4-BE49-F238E27FC236}">
                        <a16:creationId xmlns:a16="http://schemas.microsoft.com/office/drawing/2014/main" id="{78D6F642-A63D-FB48-A0BD-FE8D025045DE}"/>
                      </a:ext>
                    </a:extLst>
                  </p:cNvPr>
                  <p:cNvSpPr>
                    <a:spLocks noChangeArrowheads="1"/>
                  </p:cNvSpPr>
                  <p:nvPr/>
                </p:nvSpPr>
                <p:spPr bwMode="auto">
                  <a:xfrm>
                    <a:off x="1069"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4" name="Rectangle 580">
                    <a:extLst>
                      <a:ext uri="{FF2B5EF4-FFF2-40B4-BE49-F238E27FC236}">
                        <a16:creationId xmlns:a16="http://schemas.microsoft.com/office/drawing/2014/main" id="{57973BC1-B1B9-AB4C-8A74-E6266E090D87}"/>
                      </a:ext>
                    </a:extLst>
                  </p:cNvPr>
                  <p:cNvSpPr>
                    <a:spLocks noChangeArrowheads="1"/>
                  </p:cNvSpPr>
                  <p:nvPr/>
                </p:nvSpPr>
                <p:spPr bwMode="auto">
                  <a:xfrm>
                    <a:off x="1097"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5" name="Rectangle 581">
                    <a:extLst>
                      <a:ext uri="{FF2B5EF4-FFF2-40B4-BE49-F238E27FC236}">
                        <a16:creationId xmlns:a16="http://schemas.microsoft.com/office/drawing/2014/main" id="{61450C26-30B6-0540-884B-1F3B0B9A8693}"/>
                      </a:ext>
                    </a:extLst>
                  </p:cNvPr>
                  <p:cNvSpPr>
                    <a:spLocks noChangeArrowheads="1"/>
                  </p:cNvSpPr>
                  <p:nvPr/>
                </p:nvSpPr>
                <p:spPr bwMode="auto">
                  <a:xfrm>
                    <a:off x="1126"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6" name="Rectangle 582">
                    <a:extLst>
                      <a:ext uri="{FF2B5EF4-FFF2-40B4-BE49-F238E27FC236}">
                        <a16:creationId xmlns:a16="http://schemas.microsoft.com/office/drawing/2014/main" id="{F540B566-9742-7148-B276-80A642638219}"/>
                      </a:ext>
                    </a:extLst>
                  </p:cNvPr>
                  <p:cNvSpPr>
                    <a:spLocks noChangeArrowheads="1"/>
                  </p:cNvSpPr>
                  <p:nvPr/>
                </p:nvSpPr>
                <p:spPr bwMode="auto">
                  <a:xfrm>
                    <a:off x="1154"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7" name="Rectangle 583">
                    <a:extLst>
                      <a:ext uri="{FF2B5EF4-FFF2-40B4-BE49-F238E27FC236}">
                        <a16:creationId xmlns:a16="http://schemas.microsoft.com/office/drawing/2014/main" id="{76F9FB69-2B62-0D44-B4CB-0365B4449669}"/>
                      </a:ext>
                    </a:extLst>
                  </p:cNvPr>
                  <p:cNvSpPr>
                    <a:spLocks noChangeArrowheads="1"/>
                  </p:cNvSpPr>
                  <p:nvPr/>
                </p:nvSpPr>
                <p:spPr bwMode="auto">
                  <a:xfrm>
                    <a:off x="1183"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8" name="Rectangle 584">
                    <a:extLst>
                      <a:ext uri="{FF2B5EF4-FFF2-40B4-BE49-F238E27FC236}">
                        <a16:creationId xmlns:a16="http://schemas.microsoft.com/office/drawing/2014/main" id="{A5CA5B9B-8A37-5941-B6C7-7DD64F531DA9}"/>
                      </a:ext>
                    </a:extLst>
                  </p:cNvPr>
                  <p:cNvSpPr>
                    <a:spLocks noChangeArrowheads="1"/>
                  </p:cNvSpPr>
                  <p:nvPr/>
                </p:nvSpPr>
                <p:spPr bwMode="auto">
                  <a:xfrm>
                    <a:off x="1212" y="1970"/>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530" name="Group 585">
                  <a:extLst>
                    <a:ext uri="{FF2B5EF4-FFF2-40B4-BE49-F238E27FC236}">
                      <a16:creationId xmlns:a16="http://schemas.microsoft.com/office/drawing/2014/main" id="{CDA4C57B-7996-D94F-88C3-1517BECD2372}"/>
                    </a:ext>
                  </a:extLst>
                </p:cNvPr>
                <p:cNvGrpSpPr>
                  <a:grpSpLocks/>
                </p:cNvGrpSpPr>
                <p:nvPr/>
              </p:nvGrpSpPr>
              <p:grpSpPr bwMode="auto">
                <a:xfrm>
                  <a:off x="786" y="1970"/>
                  <a:ext cx="112" cy="119"/>
                  <a:chOff x="786" y="1970"/>
                  <a:chExt cx="112" cy="119"/>
                </a:xfrm>
              </p:grpSpPr>
              <p:sp>
                <p:nvSpPr>
                  <p:cNvPr id="531" name="Freeform 586">
                    <a:extLst>
                      <a:ext uri="{FF2B5EF4-FFF2-40B4-BE49-F238E27FC236}">
                        <a16:creationId xmlns:a16="http://schemas.microsoft.com/office/drawing/2014/main" id="{8AF4726B-384D-974A-9400-4B25E455AD57}"/>
                      </a:ext>
                    </a:extLst>
                  </p:cNvPr>
                  <p:cNvSpPr>
                    <a:spLocks/>
                  </p:cNvSpPr>
                  <p:nvPr/>
                </p:nvSpPr>
                <p:spPr bwMode="auto">
                  <a:xfrm>
                    <a:off x="884" y="1970"/>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2" name="Freeform 587">
                    <a:extLst>
                      <a:ext uri="{FF2B5EF4-FFF2-40B4-BE49-F238E27FC236}">
                        <a16:creationId xmlns:a16="http://schemas.microsoft.com/office/drawing/2014/main" id="{3064A1EC-92CC-7140-B00A-285C27193281}"/>
                      </a:ext>
                    </a:extLst>
                  </p:cNvPr>
                  <p:cNvSpPr>
                    <a:spLocks/>
                  </p:cNvSpPr>
                  <p:nvPr/>
                </p:nvSpPr>
                <p:spPr bwMode="auto">
                  <a:xfrm>
                    <a:off x="86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3" name="Freeform 588">
                    <a:extLst>
                      <a:ext uri="{FF2B5EF4-FFF2-40B4-BE49-F238E27FC236}">
                        <a16:creationId xmlns:a16="http://schemas.microsoft.com/office/drawing/2014/main" id="{7B65A73B-5D8B-ED47-AE9D-40E6343A0670}"/>
                      </a:ext>
                    </a:extLst>
                  </p:cNvPr>
                  <p:cNvSpPr>
                    <a:spLocks/>
                  </p:cNvSpPr>
                  <p:nvPr/>
                </p:nvSpPr>
                <p:spPr bwMode="auto">
                  <a:xfrm>
                    <a:off x="84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4" name="Freeform 589">
                    <a:extLst>
                      <a:ext uri="{FF2B5EF4-FFF2-40B4-BE49-F238E27FC236}">
                        <a16:creationId xmlns:a16="http://schemas.microsoft.com/office/drawing/2014/main" id="{6C85889A-3E99-0544-9930-0359A2F0E6DD}"/>
                      </a:ext>
                    </a:extLst>
                  </p:cNvPr>
                  <p:cNvSpPr>
                    <a:spLocks/>
                  </p:cNvSpPr>
                  <p:nvPr/>
                </p:nvSpPr>
                <p:spPr bwMode="auto">
                  <a:xfrm>
                    <a:off x="825" y="2033"/>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5" name="Freeform 590">
                    <a:extLst>
                      <a:ext uri="{FF2B5EF4-FFF2-40B4-BE49-F238E27FC236}">
                        <a16:creationId xmlns:a16="http://schemas.microsoft.com/office/drawing/2014/main" id="{B7B2F42B-B8FD-7C47-B6CE-083F12030695}"/>
                      </a:ext>
                    </a:extLst>
                  </p:cNvPr>
                  <p:cNvSpPr>
                    <a:spLocks/>
                  </p:cNvSpPr>
                  <p:nvPr/>
                </p:nvSpPr>
                <p:spPr bwMode="auto">
                  <a:xfrm>
                    <a:off x="805" y="2054"/>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36" name="Freeform 591">
                    <a:extLst>
                      <a:ext uri="{FF2B5EF4-FFF2-40B4-BE49-F238E27FC236}">
                        <a16:creationId xmlns:a16="http://schemas.microsoft.com/office/drawing/2014/main" id="{9746CEF7-E6B6-3C42-A2AA-FC7751158B5E}"/>
                      </a:ext>
                    </a:extLst>
                  </p:cNvPr>
                  <p:cNvSpPr>
                    <a:spLocks/>
                  </p:cNvSpPr>
                  <p:nvPr/>
                </p:nvSpPr>
                <p:spPr bwMode="auto">
                  <a:xfrm>
                    <a:off x="786" y="2075"/>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39" name="Group 592">
                <a:extLst>
                  <a:ext uri="{FF2B5EF4-FFF2-40B4-BE49-F238E27FC236}">
                    <a16:creationId xmlns:a16="http://schemas.microsoft.com/office/drawing/2014/main" id="{AAFA792C-0D47-904C-87EF-FD42B4FAAA80}"/>
                  </a:ext>
                </a:extLst>
              </p:cNvPr>
              <p:cNvGrpSpPr>
                <a:grpSpLocks/>
              </p:cNvGrpSpPr>
              <p:nvPr/>
            </p:nvGrpSpPr>
            <p:grpSpPr bwMode="auto">
              <a:xfrm>
                <a:off x="1116" y="1638"/>
                <a:ext cx="445" cy="451"/>
                <a:chOff x="1116" y="1638"/>
                <a:chExt cx="445" cy="451"/>
              </a:xfrm>
            </p:grpSpPr>
            <p:grpSp>
              <p:nvGrpSpPr>
                <p:cNvPr id="406" name="Group 593">
                  <a:extLst>
                    <a:ext uri="{FF2B5EF4-FFF2-40B4-BE49-F238E27FC236}">
                      <a16:creationId xmlns:a16="http://schemas.microsoft.com/office/drawing/2014/main" id="{86167C13-BA40-2545-BA9D-22EB7619E43E}"/>
                    </a:ext>
                  </a:extLst>
                </p:cNvPr>
                <p:cNvGrpSpPr>
                  <a:grpSpLocks/>
                </p:cNvGrpSpPr>
                <p:nvPr/>
              </p:nvGrpSpPr>
              <p:grpSpPr bwMode="auto">
                <a:xfrm>
                  <a:off x="1116" y="1640"/>
                  <a:ext cx="445" cy="445"/>
                  <a:chOff x="1116" y="1640"/>
                  <a:chExt cx="445" cy="445"/>
                </a:xfrm>
              </p:grpSpPr>
              <p:sp>
                <p:nvSpPr>
                  <p:cNvPr id="440" name="Freeform 594">
                    <a:extLst>
                      <a:ext uri="{FF2B5EF4-FFF2-40B4-BE49-F238E27FC236}">
                        <a16:creationId xmlns:a16="http://schemas.microsoft.com/office/drawing/2014/main" id="{2BCE3CB9-5699-184B-9F79-FC9BCDF1910B}"/>
                      </a:ext>
                    </a:extLst>
                  </p:cNvPr>
                  <p:cNvSpPr>
                    <a:spLocks/>
                  </p:cNvSpPr>
                  <p:nvPr/>
                </p:nvSpPr>
                <p:spPr bwMode="auto">
                  <a:xfrm>
                    <a:off x="1215" y="1640"/>
                    <a:ext cx="17" cy="16"/>
                  </a:xfrm>
                  <a:custGeom>
                    <a:avLst/>
                    <a:gdLst>
                      <a:gd name="T0" fmla="*/ 14 w 17"/>
                      <a:gd name="T1" fmla="*/ 4 h 16"/>
                      <a:gd name="T2" fmla="*/ 17 w 17"/>
                      <a:gd name="T3" fmla="*/ 4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4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4"/>
                        </a:moveTo>
                        <a:lnTo>
                          <a:pt x="17" y="4"/>
                        </a:lnTo>
                        <a:lnTo>
                          <a:pt x="17" y="0"/>
                        </a:lnTo>
                        <a:lnTo>
                          <a:pt x="13" y="0"/>
                        </a:lnTo>
                        <a:lnTo>
                          <a:pt x="12" y="0"/>
                        </a:lnTo>
                        <a:lnTo>
                          <a:pt x="12" y="1"/>
                        </a:lnTo>
                        <a:lnTo>
                          <a:pt x="0" y="13"/>
                        </a:lnTo>
                        <a:lnTo>
                          <a:pt x="3" y="16"/>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1" name="Freeform 595">
                    <a:extLst>
                      <a:ext uri="{FF2B5EF4-FFF2-40B4-BE49-F238E27FC236}">
                        <a16:creationId xmlns:a16="http://schemas.microsoft.com/office/drawing/2014/main" id="{80FB8687-2E1C-A145-95F2-7A22F0C5C6BD}"/>
                      </a:ext>
                    </a:extLst>
                  </p:cNvPr>
                  <p:cNvSpPr>
                    <a:spLocks/>
                  </p:cNvSpPr>
                  <p:nvPr/>
                </p:nvSpPr>
                <p:spPr bwMode="auto">
                  <a:xfrm>
                    <a:off x="1195" y="166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2" name="Freeform 596">
                    <a:extLst>
                      <a:ext uri="{FF2B5EF4-FFF2-40B4-BE49-F238E27FC236}">
                        <a16:creationId xmlns:a16="http://schemas.microsoft.com/office/drawing/2014/main" id="{92ED9AAA-33C2-3D42-BA97-3DAA1276FF28}"/>
                      </a:ext>
                    </a:extLst>
                  </p:cNvPr>
                  <p:cNvSpPr>
                    <a:spLocks/>
                  </p:cNvSpPr>
                  <p:nvPr/>
                </p:nvSpPr>
                <p:spPr bwMode="auto">
                  <a:xfrm>
                    <a:off x="1174" y="1681"/>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3" name="Freeform 597">
                    <a:extLst>
                      <a:ext uri="{FF2B5EF4-FFF2-40B4-BE49-F238E27FC236}">
                        <a16:creationId xmlns:a16="http://schemas.microsoft.com/office/drawing/2014/main" id="{39A618CA-63BA-F547-9040-CF6E436EEFDC}"/>
                      </a:ext>
                    </a:extLst>
                  </p:cNvPr>
                  <p:cNvSpPr>
                    <a:spLocks/>
                  </p:cNvSpPr>
                  <p:nvPr/>
                </p:nvSpPr>
                <p:spPr bwMode="auto">
                  <a:xfrm>
                    <a:off x="1154" y="1702"/>
                    <a:ext cx="15" cy="14"/>
                  </a:xfrm>
                  <a:custGeom>
                    <a:avLst/>
                    <a:gdLst>
                      <a:gd name="T0" fmla="*/ 15 w 15"/>
                      <a:gd name="T1" fmla="*/ 3 h 14"/>
                      <a:gd name="T2" fmla="*/ 12 w 15"/>
                      <a:gd name="T3" fmla="*/ 0 h 14"/>
                      <a:gd name="T4" fmla="*/ 0 w 15"/>
                      <a:gd name="T5" fmla="*/ 11 h 14"/>
                      <a:gd name="T6" fmla="*/ 4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4"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4" name="Freeform 598">
                    <a:extLst>
                      <a:ext uri="{FF2B5EF4-FFF2-40B4-BE49-F238E27FC236}">
                        <a16:creationId xmlns:a16="http://schemas.microsoft.com/office/drawing/2014/main" id="{0477F1B9-2A98-AC4A-8A4E-F5CC0EBD6EE2}"/>
                      </a:ext>
                    </a:extLst>
                  </p:cNvPr>
                  <p:cNvSpPr>
                    <a:spLocks/>
                  </p:cNvSpPr>
                  <p:nvPr/>
                </p:nvSpPr>
                <p:spPr bwMode="auto">
                  <a:xfrm>
                    <a:off x="1134" y="172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5" name="Freeform 599">
                    <a:extLst>
                      <a:ext uri="{FF2B5EF4-FFF2-40B4-BE49-F238E27FC236}">
                        <a16:creationId xmlns:a16="http://schemas.microsoft.com/office/drawing/2014/main" id="{F4F9B883-4FB2-024D-BB21-811C94E3F84F}"/>
                      </a:ext>
                    </a:extLst>
                  </p:cNvPr>
                  <p:cNvSpPr>
                    <a:spLocks/>
                  </p:cNvSpPr>
                  <p:nvPr/>
                </p:nvSpPr>
                <p:spPr bwMode="auto">
                  <a:xfrm>
                    <a:off x="1116" y="1742"/>
                    <a:ext cx="12" cy="14"/>
                  </a:xfrm>
                  <a:custGeom>
                    <a:avLst/>
                    <a:gdLst>
                      <a:gd name="T0" fmla="*/ 12 w 12"/>
                      <a:gd name="T1" fmla="*/ 3 h 14"/>
                      <a:gd name="T2" fmla="*/ 9 w 12"/>
                      <a:gd name="T3" fmla="*/ 0 h 14"/>
                      <a:gd name="T4" fmla="*/ 0 w 12"/>
                      <a:gd name="T5" fmla="*/ 9 h 14"/>
                      <a:gd name="T6" fmla="*/ 0 w 12"/>
                      <a:gd name="T7" fmla="*/ 10 h 14"/>
                      <a:gd name="T8" fmla="*/ 0 w 12"/>
                      <a:gd name="T9" fmla="*/ 11 h 14"/>
                      <a:gd name="T10" fmla="*/ 0 w 12"/>
                      <a:gd name="T11" fmla="*/ 14 h 14"/>
                      <a:gd name="T12" fmla="*/ 4 w 12"/>
                      <a:gd name="T13" fmla="*/ 14 h 14"/>
                      <a:gd name="T14" fmla="*/ 4 w 12"/>
                      <a:gd name="T15" fmla="*/ 12 h 14"/>
                      <a:gd name="T16" fmla="*/ 12 w 12"/>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3"/>
                        </a:moveTo>
                        <a:lnTo>
                          <a:pt x="9" y="0"/>
                        </a:lnTo>
                        <a:lnTo>
                          <a:pt x="0" y="9"/>
                        </a:lnTo>
                        <a:lnTo>
                          <a:pt x="0" y="10"/>
                        </a:lnTo>
                        <a:lnTo>
                          <a:pt x="0" y="11"/>
                        </a:lnTo>
                        <a:lnTo>
                          <a:pt x="0" y="14"/>
                        </a:lnTo>
                        <a:lnTo>
                          <a:pt x="4" y="14"/>
                        </a:lnTo>
                        <a:lnTo>
                          <a:pt x="4" y="12"/>
                        </a:lnTo>
                        <a:lnTo>
                          <a:pt x="12"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46" name="Rectangle 600">
                    <a:extLst>
                      <a:ext uri="{FF2B5EF4-FFF2-40B4-BE49-F238E27FC236}">
                        <a16:creationId xmlns:a16="http://schemas.microsoft.com/office/drawing/2014/main" id="{7353F34E-1D07-3E41-B6F2-41A00C4745E5}"/>
                      </a:ext>
                    </a:extLst>
                  </p:cNvPr>
                  <p:cNvSpPr>
                    <a:spLocks noChangeArrowheads="1"/>
                  </p:cNvSpPr>
                  <p:nvPr/>
                </p:nvSpPr>
                <p:spPr bwMode="auto">
                  <a:xfrm>
                    <a:off x="1116" y="176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7" name="Rectangle 601">
                    <a:extLst>
                      <a:ext uri="{FF2B5EF4-FFF2-40B4-BE49-F238E27FC236}">
                        <a16:creationId xmlns:a16="http://schemas.microsoft.com/office/drawing/2014/main" id="{0B39A1B3-DE1D-794F-892E-D87C597B5ED0}"/>
                      </a:ext>
                    </a:extLst>
                  </p:cNvPr>
                  <p:cNvSpPr>
                    <a:spLocks noChangeArrowheads="1"/>
                  </p:cNvSpPr>
                  <p:nvPr/>
                </p:nvSpPr>
                <p:spPr bwMode="auto">
                  <a:xfrm>
                    <a:off x="1116" y="179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8" name="Rectangle 602">
                    <a:extLst>
                      <a:ext uri="{FF2B5EF4-FFF2-40B4-BE49-F238E27FC236}">
                        <a16:creationId xmlns:a16="http://schemas.microsoft.com/office/drawing/2014/main" id="{99442C77-D755-3549-B243-7D8DCFCE5ECB}"/>
                      </a:ext>
                    </a:extLst>
                  </p:cNvPr>
                  <p:cNvSpPr>
                    <a:spLocks noChangeArrowheads="1"/>
                  </p:cNvSpPr>
                  <p:nvPr/>
                </p:nvSpPr>
                <p:spPr bwMode="auto">
                  <a:xfrm>
                    <a:off x="1116" y="182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9" name="Rectangle 603">
                    <a:extLst>
                      <a:ext uri="{FF2B5EF4-FFF2-40B4-BE49-F238E27FC236}">
                        <a16:creationId xmlns:a16="http://schemas.microsoft.com/office/drawing/2014/main" id="{EE3EF38D-F8D8-064C-A435-E13E9BB56643}"/>
                      </a:ext>
                    </a:extLst>
                  </p:cNvPr>
                  <p:cNvSpPr>
                    <a:spLocks noChangeArrowheads="1"/>
                  </p:cNvSpPr>
                  <p:nvPr/>
                </p:nvSpPr>
                <p:spPr bwMode="auto">
                  <a:xfrm>
                    <a:off x="1116" y="185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0" name="Rectangle 604">
                    <a:extLst>
                      <a:ext uri="{FF2B5EF4-FFF2-40B4-BE49-F238E27FC236}">
                        <a16:creationId xmlns:a16="http://schemas.microsoft.com/office/drawing/2014/main" id="{08CB122B-E3A4-F04A-B650-412C6A3E3363}"/>
                      </a:ext>
                    </a:extLst>
                  </p:cNvPr>
                  <p:cNvSpPr>
                    <a:spLocks noChangeArrowheads="1"/>
                  </p:cNvSpPr>
                  <p:nvPr/>
                </p:nvSpPr>
                <p:spPr bwMode="auto">
                  <a:xfrm>
                    <a:off x="1116" y="188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1" name="Rectangle 605">
                    <a:extLst>
                      <a:ext uri="{FF2B5EF4-FFF2-40B4-BE49-F238E27FC236}">
                        <a16:creationId xmlns:a16="http://schemas.microsoft.com/office/drawing/2014/main" id="{4DE5AB2F-BA73-D445-8B5B-DABD1A4C8465}"/>
                      </a:ext>
                    </a:extLst>
                  </p:cNvPr>
                  <p:cNvSpPr>
                    <a:spLocks noChangeArrowheads="1"/>
                  </p:cNvSpPr>
                  <p:nvPr/>
                </p:nvSpPr>
                <p:spPr bwMode="auto">
                  <a:xfrm>
                    <a:off x="1116" y="191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2" name="Rectangle 606">
                    <a:extLst>
                      <a:ext uri="{FF2B5EF4-FFF2-40B4-BE49-F238E27FC236}">
                        <a16:creationId xmlns:a16="http://schemas.microsoft.com/office/drawing/2014/main" id="{33BFA2AA-D97C-9D4F-9B3B-E367482FBC61}"/>
                      </a:ext>
                    </a:extLst>
                  </p:cNvPr>
                  <p:cNvSpPr>
                    <a:spLocks noChangeArrowheads="1"/>
                  </p:cNvSpPr>
                  <p:nvPr/>
                </p:nvSpPr>
                <p:spPr bwMode="auto">
                  <a:xfrm>
                    <a:off x="1116" y="194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3" name="Rectangle 607">
                    <a:extLst>
                      <a:ext uri="{FF2B5EF4-FFF2-40B4-BE49-F238E27FC236}">
                        <a16:creationId xmlns:a16="http://schemas.microsoft.com/office/drawing/2014/main" id="{1DD51A60-E2A2-B44F-BAB5-53AE392052AB}"/>
                      </a:ext>
                    </a:extLst>
                  </p:cNvPr>
                  <p:cNvSpPr>
                    <a:spLocks noChangeArrowheads="1"/>
                  </p:cNvSpPr>
                  <p:nvPr/>
                </p:nvSpPr>
                <p:spPr bwMode="auto">
                  <a:xfrm>
                    <a:off x="1116" y="196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4" name="Rectangle 608">
                    <a:extLst>
                      <a:ext uri="{FF2B5EF4-FFF2-40B4-BE49-F238E27FC236}">
                        <a16:creationId xmlns:a16="http://schemas.microsoft.com/office/drawing/2014/main" id="{7C7499EF-0510-8F48-9175-30D52C5B2C8E}"/>
                      </a:ext>
                    </a:extLst>
                  </p:cNvPr>
                  <p:cNvSpPr>
                    <a:spLocks noChangeArrowheads="1"/>
                  </p:cNvSpPr>
                  <p:nvPr/>
                </p:nvSpPr>
                <p:spPr bwMode="auto">
                  <a:xfrm>
                    <a:off x="1116" y="199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5" name="Rectangle 609">
                    <a:extLst>
                      <a:ext uri="{FF2B5EF4-FFF2-40B4-BE49-F238E27FC236}">
                        <a16:creationId xmlns:a16="http://schemas.microsoft.com/office/drawing/2014/main" id="{084F9738-F509-7249-AE9C-9B0A44F86066}"/>
                      </a:ext>
                    </a:extLst>
                  </p:cNvPr>
                  <p:cNvSpPr>
                    <a:spLocks noChangeArrowheads="1"/>
                  </p:cNvSpPr>
                  <p:nvPr/>
                </p:nvSpPr>
                <p:spPr bwMode="auto">
                  <a:xfrm>
                    <a:off x="1116" y="2026"/>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6" name="Rectangle 610">
                    <a:extLst>
                      <a:ext uri="{FF2B5EF4-FFF2-40B4-BE49-F238E27FC236}">
                        <a16:creationId xmlns:a16="http://schemas.microsoft.com/office/drawing/2014/main" id="{0AB51F08-233B-D740-8B74-503600100DC4}"/>
                      </a:ext>
                    </a:extLst>
                  </p:cNvPr>
                  <p:cNvSpPr>
                    <a:spLocks noChangeArrowheads="1"/>
                  </p:cNvSpPr>
                  <p:nvPr/>
                </p:nvSpPr>
                <p:spPr bwMode="auto">
                  <a:xfrm>
                    <a:off x="1116" y="2055"/>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7" name="Freeform 611">
                    <a:extLst>
                      <a:ext uri="{FF2B5EF4-FFF2-40B4-BE49-F238E27FC236}">
                        <a16:creationId xmlns:a16="http://schemas.microsoft.com/office/drawing/2014/main" id="{8825414C-95C1-E54A-907A-33F3A66349DE}"/>
                      </a:ext>
                    </a:extLst>
                  </p:cNvPr>
                  <p:cNvSpPr>
                    <a:spLocks/>
                  </p:cNvSpPr>
                  <p:nvPr/>
                </p:nvSpPr>
                <p:spPr bwMode="auto">
                  <a:xfrm>
                    <a:off x="1116" y="2081"/>
                    <a:ext cx="18" cy="4"/>
                  </a:xfrm>
                  <a:custGeom>
                    <a:avLst/>
                    <a:gdLst>
                      <a:gd name="T0" fmla="*/ 2 w 18"/>
                      <a:gd name="T1" fmla="*/ 2 h 4"/>
                      <a:gd name="T2" fmla="*/ 0 w 18"/>
                      <a:gd name="T3" fmla="*/ 2 h 4"/>
                      <a:gd name="T4" fmla="*/ 0 w 18"/>
                      <a:gd name="T5" fmla="*/ 2 h 4"/>
                      <a:gd name="T6" fmla="*/ 0 w 18"/>
                      <a:gd name="T7" fmla="*/ 4 h 4"/>
                      <a:gd name="T8" fmla="*/ 2 w 18"/>
                      <a:gd name="T9" fmla="*/ 4 h 4"/>
                      <a:gd name="T10" fmla="*/ 18 w 18"/>
                      <a:gd name="T11" fmla="*/ 4 h 4"/>
                      <a:gd name="T12" fmla="*/ 18 w 18"/>
                      <a:gd name="T13" fmla="*/ 0 h 4"/>
                      <a:gd name="T14" fmla="*/ 2 w 18"/>
                      <a:gd name="T15" fmla="*/ 0 h 4"/>
                      <a:gd name="T16" fmla="*/ 2 w 18"/>
                      <a:gd name="T17" fmla="*/ 2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2" y="2"/>
                        </a:moveTo>
                        <a:lnTo>
                          <a:pt x="0" y="2"/>
                        </a:lnTo>
                        <a:lnTo>
                          <a:pt x="0" y="4"/>
                        </a:lnTo>
                        <a:lnTo>
                          <a:pt x="2" y="4"/>
                        </a:lnTo>
                        <a:lnTo>
                          <a:pt x="18" y="4"/>
                        </a:lnTo>
                        <a:lnTo>
                          <a:pt x="18" y="0"/>
                        </a:lnTo>
                        <a:lnTo>
                          <a:pt x="2" y="0"/>
                        </a:lnTo>
                        <a:lnTo>
                          <a:pt x="2" y="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58" name="Rectangle 612">
                    <a:extLst>
                      <a:ext uri="{FF2B5EF4-FFF2-40B4-BE49-F238E27FC236}">
                        <a16:creationId xmlns:a16="http://schemas.microsoft.com/office/drawing/2014/main" id="{1BB9E81A-EF64-974B-A4F9-6E79F1BE5EA5}"/>
                      </a:ext>
                    </a:extLst>
                  </p:cNvPr>
                  <p:cNvSpPr>
                    <a:spLocks noChangeArrowheads="1"/>
                  </p:cNvSpPr>
                  <p:nvPr/>
                </p:nvSpPr>
                <p:spPr bwMode="auto">
                  <a:xfrm>
                    <a:off x="1146"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9" name="Rectangle 613">
                    <a:extLst>
                      <a:ext uri="{FF2B5EF4-FFF2-40B4-BE49-F238E27FC236}">
                        <a16:creationId xmlns:a16="http://schemas.microsoft.com/office/drawing/2014/main" id="{03A25E0E-4E37-1040-A198-3FC046B9EF20}"/>
                      </a:ext>
                    </a:extLst>
                  </p:cNvPr>
                  <p:cNvSpPr>
                    <a:spLocks noChangeArrowheads="1"/>
                  </p:cNvSpPr>
                  <p:nvPr/>
                </p:nvSpPr>
                <p:spPr bwMode="auto">
                  <a:xfrm>
                    <a:off x="1175"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0" name="Rectangle 614">
                    <a:extLst>
                      <a:ext uri="{FF2B5EF4-FFF2-40B4-BE49-F238E27FC236}">
                        <a16:creationId xmlns:a16="http://schemas.microsoft.com/office/drawing/2014/main" id="{D6393F04-5A90-0846-8FA2-1A95C900E38C}"/>
                      </a:ext>
                    </a:extLst>
                  </p:cNvPr>
                  <p:cNvSpPr>
                    <a:spLocks noChangeArrowheads="1"/>
                  </p:cNvSpPr>
                  <p:nvPr/>
                </p:nvSpPr>
                <p:spPr bwMode="auto">
                  <a:xfrm>
                    <a:off x="1204"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1" name="Rectangle 615">
                    <a:extLst>
                      <a:ext uri="{FF2B5EF4-FFF2-40B4-BE49-F238E27FC236}">
                        <a16:creationId xmlns:a16="http://schemas.microsoft.com/office/drawing/2014/main" id="{060F292A-9E1F-1049-BFCF-C6F7A46FC137}"/>
                      </a:ext>
                    </a:extLst>
                  </p:cNvPr>
                  <p:cNvSpPr>
                    <a:spLocks noChangeArrowheads="1"/>
                  </p:cNvSpPr>
                  <p:nvPr/>
                </p:nvSpPr>
                <p:spPr bwMode="auto">
                  <a:xfrm>
                    <a:off x="1232"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2" name="Rectangle 616">
                    <a:extLst>
                      <a:ext uri="{FF2B5EF4-FFF2-40B4-BE49-F238E27FC236}">
                        <a16:creationId xmlns:a16="http://schemas.microsoft.com/office/drawing/2014/main" id="{4F7681E7-8813-D747-AA53-3A9CC9618AC9}"/>
                      </a:ext>
                    </a:extLst>
                  </p:cNvPr>
                  <p:cNvSpPr>
                    <a:spLocks noChangeArrowheads="1"/>
                  </p:cNvSpPr>
                  <p:nvPr/>
                </p:nvSpPr>
                <p:spPr bwMode="auto">
                  <a:xfrm>
                    <a:off x="1261"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3" name="Rectangle 617">
                    <a:extLst>
                      <a:ext uri="{FF2B5EF4-FFF2-40B4-BE49-F238E27FC236}">
                        <a16:creationId xmlns:a16="http://schemas.microsoft.com/office/drawing/2014/main" id="{F5326261-26FA-E747-A761-90A95001C6A7}"/>
                      </a:ext>
                    </a:extLst>
                  </p:cNvPr>
                  <p:cNvSpPr>
                    <a:spLocks noChangeArrowheads="1"/>
                  </p:cNvSpPr>
                  <p:nvPr/>
                </p:nvSpPr>
                <p:spPr bwMode="auto">
                  <a:xfrm>
                    <a:off x="1289"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4" name="Rectangle 618">
                    <a:extLst>
                      <a:ext uri="{FF2B5EF4-FFF2-40B4-BE49-F238E27FC236}">
                        <a16:creationId xmlns:a16="http://schemas.microsoft.com/office/drawing/2014/main" id="{15E6BEC1-D180-034E-981A-CF89FA213C97}"/>
                      </a:ext>
                    </a:extLst>
                  </p:cNvPr>
                  <p:cNvSpPr>
                    <a:spLocks noChangeArrowheads="1"/>
                  </p:cNvSpPr>
                  <p:nvPr/>
                </p:nvSpPr>
                <p:spPr bwMode="auto">
                  <a:xfrm>
                    <a:off x="1318"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5" name="Rectangle 619">
                    <a:extLst>
                      <a:ext uri="{FF2B5EF4-FFF2-40B4-BE49-F238E27FC236}">
                        <a16:creationId xmlns:a16="http://schemas.microsoft.com/office/drawing/2014/main" id="{535DF389-A34B-CC44-9DAE-695E30C3282B}"/>
                      </a:ext>
                    </a:extLst>
                  </p:cNvPr>
                  <p:cNvSpPr>
                    <a:spLocks noChangeArrowheads="1"/>
                  </p:cNvSpPr>
                  <p:nvPr/>
                </p:nvSpPr>
                <p:spPr bwMode="auto">
                  <a:xfrm>
                    <a:off x="1347"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6" name="Rectangle 620">
                    <a:extLst>
                      <a:ext uri="{FF2B5EF4-FFF2-40B4-BE49-F238E27FC236}">
                        <a16:creationId xmlns:a16="http://schemas.microsoft.com/office/drawing/2014/main" id="{D30BB4CE-96FA-194B-B51B-4EDFE618D123}"/>
                      </a:ext>
                    </a:extLst>
                  </p:cNvPr>
                  <p:cNvSpPr>
                    <a:spLocks noChangeArrowheads="1"/>
                  </p:cNvSpPr>
                  <p:nvPr/>
                </p:nvSpPr>
                <p:spPr bwMode="auto">
                  <a:xfrm>
                    <a:off x="1375" y="208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7" name="Rectangle 621">
                    <a:extLst>
                      <a:ext uri="{FF2B5EF4-FFF2-40B4-BE49-F238E27FC236}">
                        <a16:creationId xmlns:a16="http://schemas.microsoft.com/office/drawing/2014/main" id="{E261DBD5-1BBF-6742-80B5-CC0D137F2259}"/>
                      </a:ext>
                    </a:extLst>
                  </p:cNvPr>
                  <p:cNvSpPr>
                    <a:spLocks noChangeArrowheads="1"/>
                  </p:cNvSpPr>
                  <p:nvPr/>
                </p:nvSpPr>
                <p:spPr bwMode="auto">
                  <a:xfrm>
                    <a:off x="1404" y="208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8" name="Freeform 622">
                    <a:extLst>
                      <a:ext uri="{FF2B5EF4-FFF2-40B4-BE49-F238E27FC236}">
                        <a16:creationId xmlns:a16="http://schemas.microsoft.com/office/drawing/2014/main" id="{79FC3A60-C680-914E-A78F-AB49727BD11F}"/>
                      </a:ext>
                    </a:extLst>
                  </p:cNvPr>
                  <p:cNvSpPr>
                    <a:spLocks/>
                  </p:cNvSpPr>
                  <p:nvPr/>
                </p:nvSpPr>
                <p:spPr bwMode="auto">
                  <a:xfrm>
                    <a:off x="1433" y="2081"/>
                    <a:ext cx="17" cy="4"/>
                  </a:xfrm>
                  <a:custGeom>
                    <a:avLst/>
                    <a:gdLst>
                      <a:gd name="T0" fmla="*/ 0 w 17"/>
                      <a:gd name="T1" fmla="*/ 0 h 4"/>
                      <a:gd name="T2" fmla="*/ 0 w 17"/>
                      <a:gd name="T3" fmla="*/ 4 h 4"/>
                      <a:gd name="T4" fmla="*/ 15 w 17"/>
                      <a:gd name="T5" fmla="*/ 4 h 4"/>
                      <a:gd name="T6" fmla="*/ 16 w 17"/>
                      <a:gd name="T7" fmla="*/ 4 h 4"/>
                      <a:gd name="T8" fmla="*/ 17 w 17"/>
                      <a:gd name="T9" fmla="*/ 4 h 4"/>
                      <a:gd name="T10" fmla="*/ 17 w 17"/>
                      <a:gd name="T11" fmla="*/ 4 h 4"/>
                      <a:gd name="T12" fmla="*/ 15 w 17"/>
                      <a:gd name="T13" fmla="*/ 2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4"/>
                        </a:lnTo>
                        <a:lnTo>
                          <a:pt x="15" y="2"/>
                        </a:lnTo>
                        <a:lnTo>
                          <a:pt x="15"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69" name="Freeform 623">
                    <a:extLst>
                      <a:ext uri="{FF2B5EF4-FFF2-40B4-BE49-F238E27FC236}">
                        <a16:creationId xmlns:a16="http://schemas.microsoft.com/office/drawing/2014/main" id="{65F9729C-2E0C-5548-BFB0-2E78CBD4A17F}"/>
                      </a:ext>
                    </a:extLst>
                  </p:cNvPr>
                  <p:cNvSpPr>
                    <a:spLocks/>
                  </p:cNvSpPr>
                  <p:nvPr/>
                </p:nvSpPr>
                <p:spPr bwMode="auto">
                  <a:xfrm>
                    <a:off x="1456" y="206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0" name="Freeform 624">
                    <a:extLst>
                      <a:ext uri="{FF2B5EF4-FFF2-40B4-BE49-F238E27FC236}">
                        <a16:creationId xmlns:a16="http://schemas.microsoft.com/office/drawing/2014/main" id="{41E69816-72D6-EA4F-963B-DAE59A06F563}"/>
                      </a:ext>
                    </a:extLst>
                  </p:cNvPr>
                  <p:cNvSpPr>
                    <a:spLocks/>
                  </p:cNvSpPr>
                  <p:nvPr/>
                </p:nvSpPr>
                <p:spPr bwMode="auto">
                  <a:xfrm>
                    <a:off x="1476" y="2041"/>
                    <a:ext cx="15" cy="15"/>
                  </a:xfrm>
                  <a:custGeom>
                    <a:avLst/>
                    <a:gdLst>
                      <a:gd name="T0" fmla="*/ 0 w 15"/>
                      <a:gd name="T1" fmla="*/ 12 h 15"/>
                      <a:gd name="T2" fmla="*/ 3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4"/>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1" name="Freeform 625">
                    <a:extLst>
                      <a:ext uri="{FF2B5EF4-FFF2-40B4-BE49-F238E27FC236}">
                        <a16:creationId xmlns:a16="http://schemas.microsoft.com/office/drawing/2014/main" id="{FDD3C605-217B-434E-808F-F645E8F9B763}"/>
                      </a:ext>
                    </a:extLst>
                  </p:cNvPr>
                  <p:cNvSpPr>
                    <a:spLocks/>
                  </p:cNvSpPr>
                  <p:nvPr/>
                </p:nvSpPr>
                <p:spPr bwMode="auto">
                  <a:xfrm>
                    <a:off x="1496" y="202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2" name="Freeform 626">
                    <a:extLst>
                      <a:ext uri="{FF2B5EF4-FFF2-40B4-BE49-F238E27FC236}">
                        <a16:creationId xmlns:a16="http://schemas.microsoft.com/office/drawing/2014/main" id="{20A52E4B-0169-7F47-8EA3-A489DBE90C51}"/>
                      </a:ext>
                    </a:extLst>
                  </p:cNvPr>
                  <p:cNvSpPr>
                    <a:spLocks/>
                  </p:cNvSpPr>
                  <p:nvPr/>
                </p:nvSpPr>
                <p:spPr bwMode="auto">
                  <a:xfrm>
                    <a:off x="1516" y="200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3" name="Freeform 627">
                    <a:extLst>
                      <a:ext uri="{FF2B5EF4-FFF2-40B4-BE49-F238E27FC236}">
                        <a16:creationId xmlns:a16="http://schemas.microsoft.com/office/drawing/2014/main" id="{F28E518F-C8F9-D547-AD70-2B635CA38DC6}"/>
                      </a:ext>
                    </a:extLst>
                  </p:cNvPr>
                  <p:cNvSpPr>
                    <a:spLocks/>
                  </p:cNvSpPr>
                  <p:nvPr/>
                </p:nvSpPr>
                <p:spPr bwMode="auto">
                  <a:xfrm>
                    <a:off x="153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4" name="Freeform 628">
                    <a:extLst>
                      <a:ext uri="{FF2B5EF4-FFF2-40B4-BE49-F238E27FC236}">
                        <a16:creationId xmlns:a16="http://schemas.microsoft.com/office/drawing/2014/main" id="{07F62815-C899-A946-86C4-5BDB4B508773}"/>
                      </a:ext>
                    </a:extLst>
                  </p:cNvPr>
                  <p:cNvSpPr>
                    <a:spLocks/>
                  </p:cNvSpPr>
                  <p:nvPr/>
                </p:nvSpPr>
                <p:spPr bwMode="auto">
                  <a:xfrm>
                    <a:off x="1557" y="1957"/>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75" name="Rectangle 629">
                    <a:extLst>
                      <a:ext uri="{FF2B5EF4-FFF2-40B4-BE49-F238E27FC236}">
                        <a16:creationId xmlns:a16="http://schemas.microsoft.com/office/drawing/2014/main" id="{C0638BBF-4954-4342-92EC-DAB4EE8B542F}"/>
                      </a:ext>
                    </a:extLst>
                  </p:cNvPr>
                  <p:cNvSpPr>
                    <a:spLocks noChangeArrowheads="1"/>
                  </p:cNvSpPr>
                  <p:nvPr/>
                </p:nvSpPr>
                <p:spPr bwMode="auto">
                  <a:xfrm>
                    <a:off x="1557" y="19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6" name="Rectangle 630">
                    <a:extLst>
                      <a:ext uri="{FF2B5EF4-FFF2-40B4-BE49-F238E27FC236}">
                        <a16:creationId xmlns:a16="http://schemas.microsoft.com/office/drawing/2014/main" id="{CC60C98D-2678-2646-93F9-918C2C561F66}"/>
                      </a:ext>
                    </a:extLst>
                  </p:cNvPr>
                  <p:cNvSpPr>
                    <a:spLocks noChangeArrowheads="1"/>
                  </p:cNvSpPr>
                  <p:nvPr/>
                </p:nvSpPr>
                <p:spPr bwMode="auto">
                  <a:xfrm>
                    <a:off x="1557" y="19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7" name="Rectangle 631">
                    <a:extLst>
                      <a:ext uri="{FF2B5EF4-FFF2-40B4-BE49-F238E27FC236}">
                        <a16:creationId xmlns:a16="http://schemas.microsoft.com/office/drawing/2014/main" id="{35442F7E-DA8F-AA4C-9C4C-E880973DDDB0}"/>
                      </a:ext>
                    </a:extLst>
                  </p:cNvPr>
                  <p:cNvSpPr>
                    <a:spLocks noChangeArrowheads="1"/>
                  </p:cNvSpPr>
                  <p:nvPr/>
                </p:nvSpPr>
                <p:spPr bwMode="auto">
                  <a:xfrm>
                    <a:off x="1557" y="187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8" name="Rectangle 632">
                    <a:extLst>
                      <a:ext uri="{FF2B5EF4-FFF2-40B4-BE49-F238E27FC236}">
                        <a16:creationId xmlns:a16="http://schemas.microsoft.com/office/drawing/2014/main" id="{D3CE665F-F82A-4B48-9437-0B8C273A239D}"/>
                      </a:ext>
                    </a:extLst>
                  </p:cNvPr>
                  <p:cNvSpPr>
                    <a:spLocks noChangeArrowheads="1"/>
                  </p:cNvSpPr>
                  <p:nvPr/>
                </p:nvSpPr>
                <p:spPr bwMode="auto">
                  <a:xfrm>
                    <a:off x="1557" y="184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9" name="Rectangle 633">
                    <a:extLst>
                      <a:ext uri="{FF2B5EF4-FFF2-40B4-BE49-F238E27FC236}">
                        <a16:creationId xmlns:a16="http://schemas.microsoft.com/office/drawing/2014/main" id="{ACEF7D75-26F5-6F47-947C-4CCC78758128}"/>
                      </a:ext>
                    </a:extLst>
                  </p:cNvPr>
                  <p:cNvSpPr>
                    <a:spLocks noChangeArrowheads="1"/>
                  </p:cNvSpPr>
                  <p:nvPr/>
                </p:nvSpPr>
                <p:spPr bwMode="auto">
                  <a:xfrm>
                    <a:off x="1557" y="181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0" name="Rectangle 634">
                    <a:extLst>
                      <a:ext uri="{FF2B5EF4-FFF2-40B4-BE49-F238E27FC236}">
                        <a16:creationId xmlns:a16="http://schemas.microsoft.com/office/drawing/2014/main" id="{99129EFE-9DA7-B849-9F9D-D439AA7D630B}"/>
                      </a:ext>
                    </a:extLst>
                  </p:cNvPr>
                  <p:cNvSpPr>
                    <a:spLocks noChangeArrowheads="1"/>
                  </p:cNvSpPr>
                  <p:nvPr/>
                </p:nvSpPr>
                <p:spPr bwMode="auto">
                  <a:xfrm>
                    <a:off x="1557" y="178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1" name="Rectangle 635">
                    <a:extLst>
                      <a:ext uri="{FF2B5EF4-FFF2-40B4-BE49-F238E27FC236}">
                        <a16:creationId xmlns:a16="http://schemas.microsoft.com/office/drawing/2014/main" id="{C6FFC5EC-1828-1048-B8C0-63ED21512C10}"/>
                      </a:ext>
                    </a:extLst>
                  </p:cNvPr>
                  <p:cNvSpPr>
                    <a:spLocks noChangeArrowheads="1"/>
                  </p:cNvSpPr>
                  <p:nvPr/>
                </p:nvSpPr>
                <p:spPr bwMode="auto">
                  <a:xfrm>
                    <a:off x="1557" y="175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2" name="Rectangle 636">
                    <a:extLst>
                      <a:ext uri="{FF2B5EF4-FFF2-40B4-BE49-F238E27FC236}">
                        <a16:creationId xmlns:a16="http://schemas.microsoft.com/office/drawing/2014/main" id="{5A313824-A7AB-0140-BF8C-FCEF46C8BF2D}"/>
                      </a:ext>
                    </a:extLst>
                  </p:cNvPr>
                  <p:cNvSpPr>
                    <a:spLocks noChangeArrowheads="1"/>
                  </p:cNvSpPr>
                  <p:nvPr/>
                </p:nvSpPr>
                <p:spPr bwMode="auto">
                  <a:xfrm>
                    <a:off x="1557" y="172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3" name="Rectangle 637">
                    <a:extLst>
                      <a:ext uri="{FF2B5EF4-FFF2-40B4-BE49-F238E27FC236}">
                        <a16:creationId xmlns:a16="http://schemas.microsoft.com/office/drawing/2014/main" id="{9C09D7E5-E7B1-534D-B818-A501A8FA8EC1}"/>
                      </a:ext>
                    </a:extLst>
                  </p:cNvPr>
                  <p:cNvSpPr>
                    <a:spLocks noChangeArrowheads="1"/>
                  </p:cNvSpPr>
                  <p:nvPr/>
                </p:nvSpPr>
                <p:spPr bwMode="auto">
                  <a:xfrm>
                    <a:off x="1557" y="17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4" name="Rectangle 638">
                    <a:extLst>
                      <a:ext uri="{FF2B5EF4-FFF2-40B4-BE49-F238E27FC236}">
                        <a16:creationId xmlns:a16="http://schemas.microsoft.com/office/drawing/2014/main" id="{B1C4173C-CDC7-8B4E-9AA1-CFA44693A9BE}"/>
                      </a:ext>
                    </a:extLst>
                  </p:cNvPr>
                  <p:cNvSpPr>
                    <a:spLocks noChangeArrowheads="1"/>
                  </p:cNvSpPr>
                  <p:nvPr/>
                </p:nvSpPr>
                <p:spPr bwMode="auto">
                  <a:xfrm>
                    <a:off x="1557" y="167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5" name="Freeform 639">
                    <a:extLst>
                      <a:ext uri="{FF2B5EF4-FFF2-40B4-BE49-F238E27FC236}">
                        <a16:creationId xmlns:a16="http://schemas.microsoft.com/office/drawing/2014/main" id="{1E3174DC-0ECE-2043-848A-7E5C188C1CB7}"/>
                      </a:ext>
                    </a:extLst>
                  </p:cNvPr>
                  <p:cNvSpPr>
                    <a:spLocks/>
                  </p:cNvSpPr>
                  <p:nvPr/>
                </p:nvSpPr>
                <p:spPr bwMode="auto">
                  <a:xfrm>
                    <a:off x="1557" y="1640"/>
                    <a:ext cx="4" cy="19"/>
                  </a:xfrm>
                  <a:custGeom>
                    <a:avLst/>
                    <a:gdLst>
                      <a:gd name="T0" fmla="*/ 0 w 4"/>
                      <a:gd name="T1" fmla="*/ 19 h 19"/>
                      <a:gd name="T2" fmla="*/ 4 w 4"/>
                      <a:gd name="T3" fmla="*/ 19 h 19"/>
                      <a:gd name="T4" fmla="*/ 4 w 4"/>
                      <a:gd name="T5" fmla="*/ 2 h 19"/>
                      <a:gd name="T6" fmla="*/ 4 w 4"/>
                      <a:gd name="T7" fmla="*/ 0 h 19"/>
                      <a:gd name="T8" fmla="*/ 2 w 4"/>
                      <a:gd name="T9" fmla="*/ 0 h 19"/>
                      <a:gd name="T10" fmla="*/ 2 w 4"/>
                      <a:gd name="T11" fmla="*/ 2 h 19"/>
                      <a:gd name="T12" fmla="*/ 0 w 4"/>
                      <a:gd name="T13" fmla="*/ 2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2"/>
                        </a:lnTo>
                        <a:lnTo>
                          <a:pt x="4" y="0"/>
                        </a:lnTo>
                        <a:lnTo>
                          <a:pt x="2" y="0"/>
                        </a:lnTo>
                        <a:lnTo>
                          <a:pt x="2" y="2"/>
                        </a:lnTo>
                        <a:lnTo>
                          <a:pt x="0" y="2"/>
                        </a:lnTo>
                        <a:lnTo>
                          <a:pt x="0" y="19"/>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6" name="Rectangle 640">
                    <a:extLst>
                      <a:ext uri="{FF2B5EF4-FFF2-40B4-BE49-F238E27FC236}">
                        <a16:creationId xmlns:a16="http://schemas.microsoft.com/office/drawing/2014/main" id="{2C823AE3-3ACC-AC4B-A779-B2FEBA759340}"/>
                      </a:ext>
                    </a:extLst>
                  </p:cNvPr>
                  <p:cNvSpPr>
                    <a:spLocks noChangeArrowheads="1"/>
                  </p:cNvSpPr>
                  <p:nvPr/>
                </p:nvSpPr>
                <p:spPr bwMode="auto">
                  <a:xfrm>
                    <a:off x="1530"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7" name="Rectangle 641">
                    <a:extLst>
                      <a:ext uri="{FF2B5EF4-FFF2-40B4-BE49-F238E27FC236}">
                        <a16:creationId xmlns:a16="http://schemas.microsoft.com/office/drawing/2014/main" id="{EA29C9DD-3EA9-9140-A98C-0B16AA5197B3}"/>
                      </a:ext>
                    </a:extLst>
                  </p:cNvPr>
                  <p:cNvSpPr>
                    <a:spLocks noChangeArrowheads="1"/>
                  </p:cNvSpPr>
                  <p:nvPr/>
                </p:nvSpPr>
                <p:spPr bwMode="auto">
                  <a:xfrm>
                    <a:off x="1502"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8" name="Rectangle 642">
                    <a:extLst>
                      <a:ext uri="{FF2B5EF4-FFF2-40B4-BE49-F238E27FC236}">
                        <a16:creationId xmlns:a16="http://schemas.microsoft.com/office/drawing/2014/main" id="{B3F94E8E-9EFB-4944-85A7-7E39F719D7B0}"/>
                      </a:ext>
                    </a:extLst>
                  </p:cNvPr>
                  <p:cNvSpPr>
                    <a:spLocks noChangeArrowheads="1"/>
                  </p:cNvSpPr>
                  <p:nvPr/>
                </p:nvSpPr>
                <p:spPr bwMode="auto">
                  <a:xfrm>
                    <a:off x="1473"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9" name="Rectangle 643">
                    <a:extLst>
                      <a:ext uri="{FF2B5EF4-FFF2-40B4-BE49-F238E27FC236}">
                        <a16:creationId xmlns:a16="http://schemas.microsoft.com/office/drawing/2014/main" id="{379A1382-2796-6C47-AE3A-771A65B9B1C2}"/>
                      </a:ext>
                    </a:extLst>
                  </p:cNvPr>
                  <p:cNvSpPr>
                    <a:spLocks noChangeArrowheads="1"/>
                  </p:cNvSpPr>
                  <p:nvPr/>
                </p:nvSpPr>
                <p:spPr bwMode="auto">
                  <a:xfrm>
                    <a:off x="1444"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0" name="Rectangle 644">
                    <a:extLst>
                      <a:ext uri="{FF2B5EF4-FFF2-40B4-BE49-F238E27FC236}">
                        <a16:creationId xmlns:a16="http://schemas.microsoft.com/office/drawing/2014/main" id="{2C2CD592-F3D2-BD49-A724-7B9130E86D91}"/>
                      </a:ext>
                    </a:extLst>
                  </p:cNvPr>
                  <p:cNvSpPr>
                    <a:spLocks noChangeArrowheads="1"/>
                  </p:cNvSpPr>
                  <p:nvPr/>
                </p:nvSpPr>
                <p:spPr bwMode="auto">
                  <a:xfrm>
                    <a:off x="1416"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1" name="Rectangle 645">
                    <a:extLst>
                      <a:ext uri="{FF2B5EF4-FFF2-40B4-BE49-F238E27FC236}">
                        <a16:creationId xmlns:a16="http://schemas.microsoft.com/office/drawing/2014/main" id="{8CBC814D-A1B8-0440-A3D9-6DB247C5022A}"/>
                      </a:ext>
                    </a:extLst>
                  </p:cNvPr>
                  <p:cNvSpPr>
                    <a:spLocks noChangeArrowheads="1"/>
                  </p:cNvSpPr>
                  <p:nvPr/>
                </p:nvSpPr>
                <p:spPr bwMode="auto">
                  <a:xfrm>
                    <a:off x="1387"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2" name="Rectangle 646">
                    <a:extLst>
                      <a:ext uri="{FF2B5EF4-FFF2-40B4-BE49-F238E27FC236}">
                        <a16:creationId xmlns:a16="http://schemas.microsoft.com/office/drawing/2014/main" id="{2FC1AFB8-34F5-CA46-B748-174D572B6003}"/>
                      </a:ext>
                    </a:extLst>
                  </p:cNvPr>
                  <p:cNvSpPr>
                    <a:spLocks noChangeArrowheads="1"/>
                  </p:cNvSpPr>
                  <p:nvPr/>
                </p:nvSpPr>
                <p:spPr bwMode="auto">
                  <a:xfrm>
                    <a:off x="1358"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3" name="Rectangle 647">
                    <a:extLst>
                      <a:ext uri="{FF2B5EF4-FFF2-40B4-BE49-F238E27FC236}">
                        <a16:creationId xmlns:a16="http://schemas.microsoft.com/office/drawing/2014/main" id="{466D80C5-B0C0-EE41-BB78-A7EF919477E4}"/>
                      </a:ext>
                    </a:extLst>
                  </p:cNvPr>
                  <p:cNvSpPr>
                    <a:spLocks noChangeArrowheads="1"/>
                  </p:cNvSpPr>
                  <p:nvPr/>
                </p:nvSpPr>
                <p:spPr bwMode="auto">
                  <a:xfrm>
                    <a:off x="1330"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4" name="Rectangle 648">
                    <a:extLst>
                      <a:ext uri="{FF2B5EF4-FFF2-40B4-BE49-F238E27FC236}">
                        <a16:creationId xmlns:a16="http://schemas.microsoft.com/office/drawing/2014/main" id="{752CE0F5-26C5-664C-A120-648E65B97DD3}"/>
                      </a:ext>
                    </a:extLst>
                  </p:cNvPr>
                  <p:cNvSpPr>
                    <a:spLocks noChangeArrowheads="1"/>
                  </p:cNvSpPr>
                  <p:nvPr/>
                </p:nvSpPr>
                <p:spPr bwMode="auto">
                  <a:xfrm>
                    <a:off x="1301" y="164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5" name="Rectangle 649">
                    <a:extLst>
                      <a:ext uri="{FF2B5EF4-FFF2-40B4-BE49-F238E27FC236}">
                        <a16:creationId xmlns:a16="http://schemas.microsoft.com/office/drawing/2014/main" id="{98DBB0A5-C0E7-CC4B-A606-CF49E10CADA7}"/>
                      </a:ext>
                    </a:extLst>
                  </p:cNvPr>
                  <p:cNvSpPr>
                    <a:spLocks noChangeArrowheads="1"/>
                  </p:cNvSpPr>
                  <p:nvPr/>
                </p:nvSpPr>
                <p:spPr bwMode="auto">
                  <a:xfrm>
                    <a:off x="1273"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6" name="Rectangle 650">
                    <a:extLst>
                      <a:ext uri="{FF2B5EF4-FFF2-40B4-BE49-F238E27FC236}">
                        <a16:creationId xmlns:a16="http://schemas.microsoft.com/office/drawing/2014/main" id="{43AEBB5E-25E5-9D40-A3D4-BB977B4469A8}"/>
                      </a:ext>
                    </a:extLst>
                  </p:cNvPr>
                  <p:cNvSpPr>
                    <a:spLocks noChangeArrowheads="1"/>
                  </p:cNvSpPr>
                  <p:nvPr/>
                </p:nvSpPr>
                <p:spPr bwMode="auto">
                  <a:xfrm>
                    <a:off x="1244" y="164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7" name="Rectangle 651">
                    <a:extLst>
                      <a:ext uri="{FF2B5EF4-FFF2-40B4-BE49-F238E27FC236}">
                        <a16:creationId xmlns:a16="http://schemas.microsoft.com/office/drawing/2014/main" id="{65BA9A14-E6F2-044F-8863-8ECE3F02A047}"/>
                      </a:ext>
                    </a:extLst>
                  </p:cNvPr>
                  <p:cNvSpPr>
                    <a:spLocks noChangeArrowheads="1"/>
                  </p:cNvSpPr>
                  <p:nvPr/>
                </p:nvSpPr>
                <p:spPr bwMode="auto">
                  <a:xfrm>
                    <a:off x="1118"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8" name="Rectangle 652">
                    <a:extLst>
                      <a:ext uri="{FF2B5EF4-FFF2-40B4-BE49-F238E27FC236}">
                        <a16:creationId xmlns:a16="http://schemas.microsoft.com/office/drawing/2014/main" id="{B02762BB-2AD4-2A4D-AA74-9389C37CDDCC}"/>
                      </a:ext>
                    </a:extLst>
                  </p:cNvPr>
                  <p:cNvSpPr>
                    <a:spLocks noChangeArrowheads="1"/>
                  </p:cNvSpPr>
                  <p:nvPr/>
                </p:nvSpPr>
                <p:spPr bwMode="auto">
                  <a:xfrm>
                    <a:off x="1146"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9" name="Rectangle 653">
                    <a:extLst>
                      <a:ext uri="{FF2B5EF4-FFF2-40B4-BE49-F238E27FC236}">
                        <a16:creationId xmlns:a16="http://schemas.microsoft.com/office/drawing/2014/main" id="{F8A0824E-5375-CF43-8BC4-A469FC9B4955}"/>
                      </a:ext>
                    </a:extLst>
                  </p:cNvPr>
                  <p:cNvSpPr>
                    <a:spLocks noChangeArrowheads="1"/>
                  </p:cNvSpPr>
                  <p:nvPr/>
                </p:nvSpPr>
                <p:spPr bwMode="auto">
                  <a:xfrm>
                    <a:off x="1175"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0" name="Rectangle 654">
                    <a:extLst>
                      <a:ext uri="{FF2B5EF4-FFF2-40B4-BE49-F238E27FC236}">
                        <a16:creationId xmlns:a16="http://schemas.microsoft.com/office/drawing/2014/main" id="{792A0B6D-F321-3649-A505-043727BAA164}"/>
                      </a:ext>
                    </a:extLst>
                  </p:cNvPr>
                  <p:cNvSpPr>
                    <a:spLocks noChangeArrowheads="1"/>
                  </p:cNvSpPr>
                  <p:nvPr/>
                </p:nvSpPr>
                <p:spPr bwMode="auto">
                  <a:xfrm>
                    <a:off x="1204"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1" name="Rectangle 655">
                    <a:extLst>
                      <a:ext uri="{FF2B5EF4-FFF2-40B4-BE49-F238E27FC236}">
                        <a16:creationId xmlns:a16="http://schemas.microsoft.com/office/drawing/2014/main" id="{4B5FA52B-8CA9-9642-B1C8-0106E03AA055}"/>
                      </a:ext>
                    </a:extLst>
                  </p:cNvPr>
                  <p:cNvSpPr>
                    <a:spLocks noChangeArrowheads="1"/>
                  </p:cNvSpPr>
                  <p:nvPr/>
                </p:nvSpPr>
                <p:spPr bwMode="auto">
                  <a:xfrm>
                    <a:off x="1232"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2" name="Rectangle 656">
                    <a:extLst>
                      <a:ext uri="{FF2B5EF4-FFF2-40B4-BE49-F238E27FC236}">
                        <a16:creationId xmlns:a16="http://schemas.microsoft.com/office/drawing/2014/main" id="{032DC23A-48EA-3744-97EE-6FD525FE9E9C}"/>
                      </a:ext>
                    </a:extLst>
                  </p:cNvPr>
                  <p:cNvSpPr>
                    <a:spLocks noChangeArrowheads="1"/>
                  </p:cNvSpPr>
                  <p:nvPr/>
                </p:nvSpPr>
                <p:spPr bwMode="auto">
                  <a:xfrm>
                    <a:off x="1261"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3" name="Rectangle 657">
                    <a:extLst>
                      <a:ext uri="{FF2B5EF4-FFF2-40B4-BE49-F238E27FC236}">
                        <a16:creationId xmlns:a16="http://schemas.microsoft.com/office/drawing/2014/main" id="{2A26D8AA-6AD1-2B41-B9DB-132AD02235BF}"/>
                      </a:ext>
                    </a:extLst>
                  </p:cNvPr>
                  <p:cNvSpPr>
                    <a:spLocks noChangeArrowheads="1"/>
                  </p:cNvSpPr>
                  <p:nvPr/>
                </p:nvSpPr>
                <p:spPr bwMode="auto">
                  <a:xfrm>
                    <a:off x="1289"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4" name="Rectangle 658">
                    <a:extLst>
                      <a:ext uri="{FF2B5EF4-FFF2-40B4-BE49-F238E27FC236}">
                        <a16:creationId xmlns:a16="http://schemas.microsoft.com/office/drawing/2014/main" id="{094BFB67-010D-5A4F-8551-D2DDD7EE0378}"/>
                      </a:ext>
                    </a:extLst>
                  </p:cNvPr>
                  <p:cNvSpPr>
                    <a:spLocks noChangeArrowheads="1"/>
                  </p:cNvSpPr>
                  <p:nvPr/>
                </p:nvSpPr>
                <p:spPr bwMode="auto">
                  <a:xfrm>
                    <a:off x="1318"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5" name="Rectangle 659">
                    <a:extLst>
                      <a:ext uri="{FF2B5EF4-FFF2-40B4-BE49-F238E27FC236}">
                        <a16:creationId xmlns:a16="http://schemas.microsoft.com/office/drawing/2014/main" id="{7A53AF13-438A-FA4C-BEA2-35C02C379E19}"/>
                      </a:ext>
                    </a:extLst>
                  </p:cNvPr>
                  <p:cNvSpPr>
                    <a:spLocks noChangeArrowheads="1"/>
                  </p:cNvSpPr>
                  <p:nvPr/>
                </p:nvSpPr>
                <p:spPr bwMode="auto">
                  <a:xfrm>
                    <a:off x="1347"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6" name="Rectangle 660">
                    <a:extLst>
                      <a:ext uri="{FF2B5EF4-FFF2-40B4-BE49-F238E27FC236}">
                        <a16:creationId xmlns:a16="http://schemas.microsoft.com/office/drawing/2014/main" id="{BBD0309A-0567-004E-8BDC-FD13F52BAE4F}"/>
                      </a:ext>
                    </a:extLst>
                  </p:cNvPr>
                  <p:cNvSpPr>
                    <a:spLocks noChangeArrowheads="1"/>
                  </p:cNvSpPr>
                  <p:nvPr/>
                </p:nvSpPr>
                <p:spPr bwMode="auto">
                  <a:xfrm>
                    <a:off x="1375" y="175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7" name="Rectangle 661">
                    <a:extLst>
                      <a:ext uri="{FF2B5EF4-FFF2-40B4-BE49-F238E27FC236}">
                        <a16:creationId xmlns:a16="http://schemas.microsoft.com/office/drawing/2014/main" id="{695C56DF-CE52-574E-BCAA-C4C7316291F6}"/>
                      </a:ext>
                    </a:extLst>
                  </p:cNvPr>
                  <p:cNvSpPr>
                    <a:spLocks noChangeArrowheads="1"/>
                  </p:cNvSpPr>
                  <p:nvPr/>
                </p:nvSpPr>
                <p:spPr bwMode="auto">
                  <a:xfrm>
                    <a:off x="1404" y="175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8" name="Freeform 662">
                    <a:extLst>
                      <a:ext uri="{FF2B5EF4-FFF2-40B4-BE49-F238E27FC236}">
                        <a16:creationId xmlns:a16="http://schemas.microsoft.com/office/drawing/2014/main" id="{296E8D1C-6AFF-174B-85C5-7D0BD1877B61}"/>
                      </a:ext>
                    </a:extLst>
                  </p:cNvPr>
                  <p:cNvSpPr>
                    <a:spLocks/>
                  </p:cNvSpPr>
                  <p:nvPr/>
                </p:nvSpPr>
                <p:spPr bwMode="auto">
                  <a:xfrm>
                    <a:off x="1433" y="1751"/>
                    <a:ext cx="17" cy="4"/>
                  </a:xfrm>
                  <a:custGeom>
                    <a:avLst/>
                    <a:gdLst>
                      <a:gd name="T0" fmla="*/ 0 w 17"/>
                      <a:gd name="T1" fmla="*/ 0 h 4"/>
                      <a:gd name="T2" fmla="*/ 0 w 17"/>
                      <a:gd name="T3" fmla="*/ 4 h 4"/>
                      <a:gd name="T4" fmla="*/ 15 w 17"/>
                      <a:gd name="T5" fmla="*/ 4 h 4"/>
                      <a:gd name="T6" fmla="*/ 16 w 17"/>
                      <a:gd name="T7" fmla="*/ 4 h 4"/>
                      <a:gd name="T8" fmla="*/ 17 w 17"/>
                      <a:gd name="T9" fmla="*/ 3 h 4"/>
                      <a:gd name="T10" fmla="*/ 17 w 17"/>
                      <a:gd name="T11" fmla="*/ 3 h 4"/>
                      <a:gd name="T12" fmla="*/ 15 w 17"/>
                      <a:gd name="T13" fmla="*/ 1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3"/>
                        </a:lnTo>
                        <a:lnTo>
                          <a:pt x="15" y="1"/>
                        </a:lnTo>
                        <a:lnTo>
                          <a:pt x="15"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9" name="Freeform 663">
                    <a:extLst>
                      <a:ext uri="{FF2B5EF4-FFF2-40B4-BE49-F238E27FC236}">
                        <a16:creationId xmlns:a16="http://schemas.microsoft.com/office/drawing/2014/main" id="{482C7224-27F2-7247-AE70-8242FD010CE1}"/>
                      </a:ext>
                    </a:extLst>
                  </p:cNvPr>
                  <p:cNvSpPr>
                    <a:spLocks/>
                  </p:cNvSpPr>
                  <p:nvPr/>
                </p:nvSpPr>
                <p:spPr bwMode="auto">
                  <a:xfrm>
                    <a:off x="1456" y="1731"/>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0" name="Freeform 664">
                    <a:extLst>
                      <a:ext uri="{FF2B5EF4-FFF2-40B4-BE49-F238E27FC236}">
                        <a16:creationId xmlns:a16="http://schemas.microsoft.com/office/drawing/2014/main" id="{E749A6D0-4834-6C41-A46F-BE6F96C269BE}"/>
                      </a:ext>
                    </a:extLst>
                  </p:cNvPr>
                  <p:cNvSpPr>
                    <a:spLocks/>
                  </p:cNvSpPr>
                  <p:nvPr/>
                </p:nvSpPr>
                <p:spPr bwMode="auto">
                  <a:xfrm>
                    <a:off x="1476" y="1710"/>
                    <a:ext cx="15" cy="15"/>
                  </a:xfrm>
                  <a:custGeom>
                    <a:avLst/>
                    <a:gdLst>
                      <a:gd name="T0" fmla="*/ 0 w 15"/>
                      <a:gd name="T1" fmla="*/ 12 h 15"/>
                      <a:gd name="T2" fmla="*/ 4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4"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1" name="Freeform 665">
                    <a:extLst>
                      <a:ext uri="{FF2B5EF4-FFF2-40B4-BE49-F238E27FC236}">
                        <a16:creationId xmlns:a16="http://schemas.microsoft.com/office/drawing/2014/main" id="{679E9649-DC03-3849-9CD2-C37A98319BA2}"/>
                      </a:ext>
                    </a:extLst>
                  </p:cNvPr>
                  <p:cNvSpPr>
                    <a:spLocks/>
                  </p:cNvSpPr>
                  <p:nvPr/>
                </p:nvSpPr>
                <p:spPr bwMode="auto">
                  <a:xfrm>
                    <a:off x="1496" y="1690"/>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2" name="Freeform 666">
                    <a:extLst>
                      <a:ext uri="{FF2B5EF4-FFF2-40B4-BE49-F238E27FC236}">
                        <a16:creationId xmlns:a16="http://schemas.microsoft.com/office/drawing/2014/main" id="{2970628F-78EC-6C44-98A3-DE0D4534CA37}"/>
                      </a:ext>
                    </a:extLst>
                  </p:cNvPr>
                  <p:cNvSpPr>
                    <a:spLocks/>
                  </p:cNvSpPr>
                  <p:nvPr/>
                </p:nvSpPr>
                <p:spPr bwMode="auto">
                  <a:xfrm>
                    <a:off x="1517" y="1670"/>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3" name="Freeform 667">
                    <a:extLst>
                      <a:ext uri="{FF2B5EF4-FFF2-40B4-BE49-F238E27FC236}">
                        <a16:creationId xmlns:a16="http://schemas.microsoft.com/office/drawing/2014/main" id="{18008F28-F30D-9D41-90C4-6916350D104F}"/>
                      </a:ext>
                    </a:extLst>
                  </p:cNvPr>
                  <p:cNvSpPr>
                    <a:spLocks/>
                  </p:cNvSpPr>
                  <p:nvPr/>
                </p:nvSpPr>
                <p:spPr bwMode="auto">
                  <a:xfrm>
                    <a:off x="1537" y="1650"/>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4" name="Freeform 668">
                    <a:extLst>
                      <a:ext uri="{FF2B5EF4-FFF2-40B4-BE49-F238E27FC236}">
                        <a16:creationId xmlns:a16="http://schemas.microsoft.com/office/drawing/2014/main" id="{AF59E73B-3540-0846-9BE8-1C4CC8DF255C}"/>
                      </a:ext>
                    </a:extLst>
                  </p:cNvPr>
                  <p:cNvSpPr>
                    <a:spLocks/>
                  </p:cNvSpPr>
                  <p:nvPr/>
                </p:nvSpPr>
                <p:spPr bwMode="auto">
                  <a:xfrm>
                    <a:off x="1557" y="1641"/>
                    <a:ext cx="3" cy="3"/>
                  </a:xfrm>
                  <a:custGeom>
                    <a:avLst/>
                    <a:gdLst>
                      <a:gd name="T0" fmla="*/ 0 w 3"/>
                      <a:gd name="T1" fmla="*/ 0 h 3"/>
                      <a:gd name="T2" fmla="*/ 3 w 3"/>
                      <a:gd name="T3" fmla="*/ 3 h 3"/>
                      <a:gd name="T4" fmla="*/ 3 w 3"/>
                      <a:gd name="T5" fmla="*/ 3 h 3"/>
                      <a:gd name="T6" fmla="*/ 0 w 3"/>
                      <a:gd name="T7" fmla="*/ 0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lnTo>
                          <a:pt x="3" y="3"/>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5" name="Rectangle 669">
                    <a:extLst>
                      <a:ext uri="{FF2B5EF4-FFF2-40B4-BE49-F238E27FC236}">
                        <a16:creationId xmlns:a16="http://schemas.microsoft.com/office/drawing/2014/main" id="{A229011A-E48A-C74C-AD6D-CD510D8BFFBC}"/>
                      </a:ext>
                    </a:extLst>
                  </p:cNvPr>
                  <p:cNvSpPr>
                    <a:spLocks noChangeArrowheads="1"/>
                  </p:cNvSpPr>
                  <p:nvPr/>
                </p:nvSpPr>
                <p:spPr bwMode="auto">
                  <a:xfrm>
                    <a:off x="1446" y="17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6" name="Rectangle 670">
                    <a:extLst>
                      <a:ext uri="{FF2B5EF4-FFF2-40B4-BE49-F238E27FC236}">
                        <a16:creationId xmlns:a16="http://schemas.microsoft.com/office/drawing/2014/main" id="{5454507F-3C55-C74F-AE5E-06E2956BBC12}"/>
                      </a:ext>
                    </a:extLst>
                  </p:cNvPr>
                  <p:cNvSpPr>
                    <a:spLocks noChangeArrowheads="1"/>
                  </p:cNvSpPr>
                  <p:nvPr/>
                </p:nvSpPr>
                <p:spPr bwMode="auto">
                  <a:xfrm>
                    <a:off x="1446" y="178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7" name="Rectangle 671">
                    <a:extLst>
                      <a:ext uri="{FF2B5EF4-FFF2-40B4-BE49-F238E27FC236}">
                        <a16:creationId xmlns:a16="http://schemas.microsoft.com/office/drawing/2014/main" id="{CA5CE0B4-169E-E84A-8D92-6B25C91F562D}"/>
                      </a:ext>
                    </a:extLst>
                  </p:cNvPr>
                  <p:cNvSpPr>
                    <a:spLocks noChangeArrowheads="1"/>
                  </p:cNvSpPr>
                  <p:nvPr/>
                </p:nvSpPr>
                <p:spPr bwMode="auto">
                  <a:xfrm>
                    <a:off x="1446" y="181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8" name="Rectangle 672">
                    <a:extLst>
                      <a:ext uri="{FF2B5EF4-FFF2-40B4-BE49-F238E27FC236}">
                        <a16:creationId xmlns:a16="http://schemas.microsoft.com/office/drawing/2014/main" id="{4BDFBE9B-CD11-3246-A50D-3A628C6A4591}"/>
                      </a:ext>
                    </a:extLst>
                  </p:cNvPr>
                  <p:cNvSpPr>
                    <a:spLocks noChangeArrowheads="1"/>
                  </p:cNvSpPr>
                  <p:nvPr/>
                </p:nvSpPr>
                <p:spPr bwMode="auto">
                  <a:xfrm>
                    <a:off x="1446" y="18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9" name="Rectangle 673">
                    <a:extLst>
                      <a:ext uri="{FF2B5EF4-FFF2-40B4-BE49-F238E27FC236}">
                        <a16:creationId xmlns:a16="http://schemas.microsoft.com/office/drawing/2014/main" id="{2C79A77E-D99C-8C4A-82B0-FE23AD806387}"/>
                      </a:ext>
                    </a:extLst>
                  </p:cNvPr>
                  <p:cNvSpPr>
                    <a:spLocks noChangeArrowheads="1"/>
                  </p:cNvSpPr>
                  <p:nvPr/>
                </p:nvSpPr>
                <p:spPr bwMode="auto">
                  <a:xfrm>
                    <a:off x="1446" y="186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0" name="Rectangle 674">
                    <a:extLst>
                      <a:ext uri="{FF2B5EF4-FFF2-40B4-BE49-F238E27FC236}">
                        <a16:creationId xmlns:a16="http://schemas.microsoft.com/office/drawing/2014/main" id="{35D6DF3C-6C3B-014B-81C8-A5D8EDB82736}"/>
                      </a:ext>
                    </a:extLst>
                  </p:cNvPr>
                  <p:cNvSpPr>
                    <a:spLocks noChangeArrowheads="1"/>
                  </p:cNvSpPr>
                  <p:nvPr/>
                </p:nvSpPr>
                <p:spPr bwMode="auto">
                  <a:xfrm>
                    <a:off x="1446" y="18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1" name="Rectangle 675">
                    <a:extLst>
                      <a:ext uri="{FF2B5EF4-FFF2-40B4-BE49-F238E27FC236}">
                        <a16:creationId xmlns:a16="http://schemas.microsoft.com/office/drawing/2014/main" id="{1E89F986-A516-9F4D-A83C-AE6EF29DAF40}"/>
                      </a:ext>
                    </a:extLst>
                  </p:cNvPr>
                  <p:cNvSpPr>
                    <a:spLocks noChangeArrowheads="1"/>
                  </p:cNvSpPr>
                  <p:nvPr/>
                </p:nvSpPr>
                <p:spPr bwMode="auto">
                  <a:xfrm>
                    <a:off x="1446" y="192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2" name="Rectangle 676">
                    <a:extLst>
                      <a:ext uri="{FF2B5EF4-FFF2-40B4-BE49-F238E27FC236}">
                        <a16:creationId xmlns:a16="http://schemas.microsoft.com/office/drawing/2014/main" id="{2F430A38-B1A7-1541-8D29-A5D9B2DB7AC8}"/>
                      </a:ext>
                    </a:extLst>
                  </p:cNvPr>
                  <p:cNvSpPr>
                    <a:spLocks noChangeArrowheads="1"/>
                  </p:cNvSpPr>
                  <p:nvPr/>
                </p:nvSpPr>
                <p:spPr bwMode="auto">
                  <a:xfrm>
                    <a:off x="1446" y="19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3" name="Rectangle 677">
                    <a:extLst>
                      <a:ext uri="{FF2B5EF4-FFF2-40B4-BE49-F238E27FC236}">
                        <a16:creationId xmlns:a16="http://schemas.microsoft.com/office/drawing/2014/main" id="{6E27495D-A088-B74A-AD46-7388C779CA0E}"/>
                      </a:ext>
                    </a:extLst>
                  </p:cNvPr>
                  <p:cNvSpPr>
                    <a:spLocks noChangeArrowheads="1"/>
                  </p:cNvSpPr>
                  <p:nvPr/>
                </p:nvSpPr>
                <p:spPr bwMode="auto">
                  <a:xfrm>
                    <a:off x="1446" y="198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4" name="Rectangle 678">
                    <a:extLst>
                      <a:ext uri="{FF2B5EF4-FFF2-40B4-BE49-F238E27FC236}">
                        <a16:creationId xmlns:a16="http://schemas.microsoft.com/office/drawing/2014/main" id="{A4B870B4-2189-C84C-912C-D46D53AEA993}"/>
                      </a:ext>
                    </a:extLst>
                  </p:cNvPr>
                  <p:cNvSpPr>
                    <a:spLocks noChangeArrowheads="1"/>
                  </p:cNvSpPr>
                  <p:nvPr/>
                </p:nvSpPr>
                <p:spPr bwMode="auto">
                  <a:xfrm>
                    <a:off x="1446" y="201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5" name="Rectangle 679">
                    <a:extLst>
                      <a:ext uri="{FF2B5EF4-FFF2-40B4-BE49-F238E27FC236}">
                        <a16:creationId xmlns:a16="http://schemas.microsoft.com/office/drawing/2014/main" id="{2FC4B014-2BDE-E442-A04C-9045E47F6236}"/>
                      </a:ext>
                    </a:extLst>
                  </p:cNvPr>
                  <p:cNvSpPr>
                    <a:spLocks noChangeArrowheads="1"/>
                  </p:cNvSpPr>
                  <p:nvPr/>
                </p:nvSpPr>
                <p:spPr bwMode="auto">
                  <a:xfrm>
                    <a:off x="1446" y="20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6" name="Rectangle 680">
                    <a:extLst>
                      <a:ext uri="{FF2B5EF4-FFF2-40B4-BE49-F238E27FC236}">
                        <a16:creationId xmlns:a16="http://schemas.microsoft.com/office/drawing/2014/main" id="{572325D9-E977-7342-93C7-36F4349AF435}"/>
                      </a:ext>
                    </a:extLst>
                  </p:cNvPr>
                  <p:cNvSpPr>
                    <a:spLocks noChangeArrowheads="1"/>
                  </p:cNvSpPr>
                  <p:nvPr/>
                </p:nvSpPr>
                <p:spPr bwMode="auto">
                  <a:xfrm>
                    <a:off x="1446" y="2068"/>
                    <a:ext cx="4" cy="1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07" name="Group 681">
                  <a:extLst>
                    <a:ext uri="{FF2B5EF4-FFF2-40B4-BE49-F238E27FC236}">
                      <a16:creationId xmlns:a16="http://schemas.microsoft.com/office/drawing/2014/main" id="{CB616D6F-689A-9848-A214-F456D74A2F11}"/>
                    </a:ext>
                  </a:extLst>
                </p:cNvPr>
                <p:cNvGrpSpPr>
                  <a:grpSpLocks/>
                </p:cNvGrpSpPr>
                <p:nvPr/>
              </p:nvGrpSpPr>
              <p:grpSpPr bwMode="auto">
                <a:xfrm>
                  <a:off x="1229" y="1638"/>
                  <a:ext cx="4" cy="331"/>
                  <a:chOff x="1229" y="1638"/>
                  <a:chExt cx="4" cy="331"/>
                </a:xfrm>
              </p:grpSpPr>
              <p:sp>
                <p:nvSpPr>
                  <p:cNvPr id="428" name="Rectangle 682">
                    <a:extLst>
                      <a:ext uri="{FF2B5EF4-FFF2-40B4-BE49-F238E27FC236}">
                        <a16:creationId xmlns:a16="http://schemas.microsoft.com/office/drawing/2014/main" id="{1C8621BB-6624-8E4E-8C90-EDA3FB139F0D}"/>
                      </a:ext>
                    </a:extLst>
                  </p:cNvPr>
                  <p:cNvSpPr>
                    <a:spLocks noChangeArrowheads="1"/>
                  </p:cNvSpPr>
                  <p:nvPr/>
                </p:nvSpPr>
                <p:spPr bwMode="auto">
                  <a:xfrm>
                    <a:off x="1229" y="163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9" name="Rectangle 683">
                    <a:extLst>
                      <a:ext uri="{FF2B5EF4-FFF2-40B4-BE49-F238E27FC236}">
                        <a16:creationId xmlns:a16="http://schemas.microsoft.com/office/drawing/2014/main" id="{3AE22268-65D8-7A40-811A-268CD7C4614D}"/>
                      </a:ext>
                    </a:extLst>
                  </p:cNvPr>
                  <p:cNvSpPr>
                    <a:spLocks noChangeArrowheads="1"/>
                  </p:cNvSpPr>
                  <p:nvPr/>
                </p:nvSpPr>
                <p:spPr bwMode="auto">
                  <a:xfrm>
                    <a:off x="1229" y="166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0" name="Rectangle 684">
                    <a:extLst>
                      <a:ext uri="{FF2B5EF4-FFF2-40B4-BE49-F238E27FC236}">
                        <a16:creationId xmlns:a16="http://schemas.microsoft.com/office/drawing/2014/main" id="{526566F0-88D4-F342-8133-30B3FE3ABF7A}"/>
                      </a:ext>
                    </a:extLst>
                  </p:cNvPr>
                  <p:cNvSpPr>
                    <a:spLocks noChangeArrowheads="1"/>
                  </p:cNvSpPr>
                  <p:nvPr/>
                </p:nvSpPr>
                <p:spPr bwMode="auto">
                  <a:xfrm>
                    <a:off x="1229" y="16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1" name="Rectangle 685">
                    <a:extLst>
                      <a:ext uri="{FF2B5EF4-FFF2-40B4-BE49-F238E27FC236}">
                        <a16:creationId xmlns:a16="http://schemas.microsoft.com/office/drawing/2014/main" id="{057B7CC3-3CFA-3342-A954-4C6BADF331B7}"/>
                      </a:ext>
                    </a:extLst>
                  </p:cNvPr>
                  <p:cNvSpPr>
                    <a:spLocks noChangeArrowheads="1"/>
                  </p:cNvSpPr>
                  <p:nvPr/>
                </p:nvSpPr>
                <p:spPr bwMode="auto">
                  <a:xfrm>
                    <a:off x="1229" y="172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2" name="Rectangle 686">
                    <a:extLst>
                      <a:ext uri="{FF2B5EF4-FFF2-40B4-BE49-F238E27FC236}">
                        <a16:creationId xmlns:a16="http://schemas.microsoft.com/office/drawing/2014/main" id="{9933E7CE-3FD0-5240-9A22-EAFF37D7075A}"/>
                      </a:ext>
                    </a:extLst>
                  </p:cNvPr>
                  <p:cNvSpPr>
                    <a:spLocks noChangeArrowheads="1"/>
                  </p:cNvSpPr>
                  <p:nvPr/>
                </p:nvSpPr>
                <p:spPr bwMode="auto">
                  <a:xfrm>
                    <a:off x="1229" y="17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3" name="Rectangle 687">
                    <a:extLst>
                      <a:ext uri="{FF2B5EF4-FFF2-40B4-BE49-F238E27FC236}">
                        <a16:creationId xmlns:a16="http://schemas.microsoft.com/office/drawing/2014/main" id="{3F2D6A6E-D83C-8941-A528-66DCCA04A51A}"/>
                      </a:ext>
                    </a:extLst>
                  </p:cNvPr>
                  <p:cNvSpPr>
                    <a:spLocks noChangeArrowheads="1"/>
                  </p:cNvSpPr>
                  <p:nvPr/>
                </p:nvSpPr>
                <p:spPr bwMode="auto">
                  <a:xfrm>
                    <a:off x="1229" y="178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4" name="Rectangle 688">
                    <a:extLst>
                      <a:ext uri="{FF2B5EF4-FFF2-40B4-BE49-F238E27FC236}">
                        <a16:creationId xmlns:a16="http://schemas.microsoft.com/office/drawing/2014/main" id="{E1EEAF21-4319-BF4C-AFB2-03128F59BC48}"/>
                      </a:ext>
                    </a:extLst>
                  </p:cNvPr>
                  <p:cNvSpPr>
                    <a:spLocks noChangeArrowheads="1"/>
                  </p:cNvSpPr>
                  <p:nvPr/>
                </p:nvSpPr>
                <p:spPr bwMode="auto">
                  <a:xfrm>
                    <a:off x="1229" y="181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5" name="Rectangle 689">
                    <a:extLst>
                      <a:ext uri="{FF2B5EF4-FFF2-40B4-BE49-F238E27FC236}">
                        <a16:creationId xmlns:a16="http://schemas.microsoft.com/office/drawing/2014/main" id="{6857C677-1E19-7046-A764-E9D19B2749C6}"/>
                      </a:ext>
                    </a:extLst>
                  </p:cNvPr>
                  <p:cNvSpPr>
                    <a:spLocks noChangeArrowheads="1"/>
                  </p:cNvSpPr>
                  <p:nvPr/>
                </p:nvSpPr>
                <p:spPr bwMode="auto">
                  <a:xfrm>
                    <a:off x="1229" y="183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6" name="Rectangle 690">
                    <a:extLst>
                      <a:ext uri="{FF2B5EF4-FFF2-40B4-BE49-F238E27FC236}">
                        <a16:creationId xmlns:a16="http://schemas.microsoft.com/office/drawing/2014/main" id="{2FFC923E-A929-3043-B229-8B8E52A616C3}"/>
                      </a:ext>
                    </a:extLst>
                  </p:cNvPr>
                  <p:cNvSpPr>
                    <a:spLocks noChangeArrowheads="1"/>
                  </p:cNvSpPr>
                  <p:nvPr/>
                </p:nvSpPr>
                <p:spPr bwMode="auto">
                  <a:xfrm>
                    <a:off x="1229" y="186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7" name="Rectangle 691">
                    <a:extLst>
                      <a:ext uri="{FF2B5EF4-FFF2-40B4-BE49-F238E27FC236}">
                        <a16:creationId xmlns:a16="http://schemas.microsoft.com/office/drawing/2014/main" id="{7D705CAD-5CDB-BD43-AF3B-12BC7D3B75E4}"/>
                      </a:ext>
                    </a:extLst>
                  </p:cNvPr>
                  <p:cNvSpPr>
                    <a:spLocks noChangeArrowheads="1"/>
                  </p:cNvSpPr>
                  <p:nvPr/>
                </p:nvSpPr>
                <p:spPr bwMode="auto">
                  <a:xfrm>
                    <a:off x="1229" y="189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8" name="Rectangle 692">
                    <a:extLst>
                      <a:ext uri="{FF2B5EF4-FFF2-40B4-BE49-F238E27FC236}">
                        <a16:creationId xmlns:a16="http://schemas.microsoft.com/office/drawing/2014/main" id="{31C20617-6DA0-0742-90D2-A59BB7742973}"/>
                      </a:ext>
                    </a:extLst>
                  </p:cNvPr>
                  <p:cNvSpPr>
                    <a:spLocks noChangeArrowheads="1"/>
                  </p:cNvSpPr>
                  <p:nvPr/>
                </p:nvSpPr>
                <p:spPr bwMode="auto">
                  <a:xfrm>
                    <a:off x="1229" y="192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9" name="Rectangle 693">
                    <a:extLst>
                      <a:ext uri="{FF2B5EF4-FFF2-40B4-BE49-F238E27FC236}">
                        <a16:creationId xmlns:a16="http://schemas.microsoft.com/office/drawing/2014/main" id="{0BEB8A1F-E557-9F4E-9ED4-5049BDE24968}"/>
                      </a:ext>
                    </a:extLst>
                  </p:cNvPr>
                  <p:cNvSpPr>
                    <a:spLocks noChangeArrowheads="1"/>
                  </p:cNvSpPr>
                  <p:nvPr/>
                </p:nvSpPr>
                <p:spPr bwMode="auto">
                  <a:xfrm>
                    <a:off x="1229" y="195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08" name="Group 694">
                  <a:extLst>
                    <a:ext uri="{FF2B5EF4-FFF2-40B4-BE49-F238E27FC236}">
                      <a16:creationId xmlns:a16="http://schemas.microsoft.com/office/drawing/2014/main" id="{32684AEE-3FE3-C142-AEFC-C33D84AB21F7}"/>
                    </a:ext>
                  </a:extLst>
                </p:cNvPr>
                <p:cNvGrpSpPr>
                  <a:grpSpLocks/>
                </p:cNvGrpSpPr>
                <p:nvPr/>
              </p:nvGrpSpPr>
              <p:grpSpPr bwMode="auto">
                <a:xfrm>
                  <a:off x="1227" y="1970"/>
                  <a:ext cx="330" cy="4"/>
                  <a:chOff x="1227" y="1970"/>
                  <a:chExt cx="330" cy="4"/>
                </a:xfrm>
              </p:grpSpPr>
              <p:sp>
                <p:nvSpPr>
                  <p:cNvPr id="416" name="Rectangle 695">
                    <a:extLst>
                      <a:ext uri="{FF2B5EF4-FFF2-40B4-BE49-F238E27FC236}">
                        <a16:creationId xmlns:a16="http://schemas.microsoft.com/office/drawing/2014/main" id="{07FB7027-A56B-084A-8B79-9B103036392A}"/>
                      </a:ext>
                    </a:extLst>
                  </p:cNvPr>
                  <p:cNvSpPr>
                    <a:spLocks noChangeArrowheads="1"/>
                  </p:cNvSpPr>
                  <p:nvPr/>
                </p:nvSpPr>
                <p:spPr bwMode="auto">
                  <a:xfrm>
                    <a:off x="1227"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7" name="Rectangle 696">
                    <a:extLst>
                      <a:ext uri="{FF2B5EF4-FFF2-40B4-BE49-F238E27FC236}">
                        <a16:creationId xmlns:a16="http://schemas.microsoft.com/office/drawing/2014/main" id="{377506B0-0303-0B47-8298-F92898CE9E48}"/>
                      </a:ext>
                    </a:extLst>
                  </p:cNvPr>
                  <p:cNvSpPr>
                    <a:spLocks noChangeArrowheads="1"/>
                  </p:cNvSpPr>
                  <p:nvPr/>
                </p:nvSpPr>
                <p:spPr bwMode="auto">
                  <a:xfrm>
                    <a:off x="1256"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8" name="Rectangle 697">
                    <a:extLst>
                      <a:ext uri="{FF2B5EF4-FFF2-40B4-BE49-F238E27FC236}">
                        <a16:creationId xmlns:a16="http://schemas.microsoft.com/office/drawing/2014/main" id="{B4DE50B2-2FC0-2045-8A78-5D2A023D305C}"/>
                      </a:ext>
                    </a:extLst>
                  </p:cNvPr>
                  <p:cNvSpPr>
                    <a:spLocks noChangeArrowheads="1"/>
                  </p:cNvSpPr>
                  <p:nvPr/>
                </p:nvSpPr>
                <p:spPr bwMode="auto">
                  <a:xfrm>
                    <a:off x="1284"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9" name="Rectangle 698">
                    <a:extLst>
                      <a:ext uri="{FF2B5EF4-FFF2-40B4-BE49-F238E27FC236}">
                        <a16:creationId xmlns:a16="http://schemas.microsoft.com/office/drawing/2014/main" id="{017F94C1-929D-F74B-BF4D-8D4CA09D935A}"/>
                      </a:ext>
                    </a:extLst>
                  </p:cNvPr>
                  <p:cNvSpPr>
                    <a:spLocks noChangeArrowheads="1"/>
                  </p:cNvSpPr>
                  <p:nvPr/>
                </p:nvSpPr>
                <p:spPr bwMode="auto">
                  <a:xfrm>
                    <a:off x="1313"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0" name="Rectangle 699">
                    <a:extLst>
                      <a:ext uri="{FF2B5EF4-FFF2-40B4-BE49-F238E27FC236}">
                        <a16:creationId xmlns:a16="http://schemas.microsoft.com/office/drawing/2014/main" id="{7C535AA4-3A2C-6E46-AF17-8648393F7062}"/>
                      </a:ext>
                    </a:extLst>
                  </p:cNvPr>
                  <p:cNvSpPr>
                    <a:spLocks noChangeArrowheads="1"/>
                  </p:cNvSpPr>
                  <p:nvPr/>
                </p:nvSpPr>
                <p:spPr bwMode="auto">
                  <a:xfrm>
                    <a:off x="1342"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1" name="Rectangle 700">
                    <a:extLst>
                      <a:ext uri="{FF2B5EF4-FFF2-40B4-BE49-F238E27FC236}">
                        <a16:creationId xmlns:a16="http://schemas.microsoft.com/office/drawing/2014/main" id="{5FE6040F-F937-0740-ACE2-7A945E4B821C}"/>
                      </a:ext>
                    </a:extLst>
                  </p:cNvPr>
                  <p:cNvSpPr>
                    <a:spLocks noChangeArrowheads="1"/>
                  </p:cNvSpPr>
                  <p:nvPr/>
                </p:nvSpPr>
                <p:spPr bwMode="auto">
                  <a:xfrm>
                    <a:off x="1370"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2" name="Rectangle 701">
                    <a:extLst>
                      <a:ext uri="{FF2B5EF4-FFF2-40B4-BE49-F238E27FC236}">
                        <a16:creationId xmlns:a16="http://schemas.microsoft.com/office/drawing/2014/main" id="{A563D671-6AA1-2D4E-818B-EDC2EF36977D}"/>
                      </a:ext>
                    </a:extLst>
                  </p:cNvPr>
                  <p:cNvSpPr>
                    <a:spLocks noChangeArrowheads="1"/>
                  </p:cNvSpPr>
                  <p:nvPr/>
                </p:nvSpPr>
                <p:spPr bwMode="auto">
                  <a:xfrm>
                    <a:off x="1399"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3" name="Rectangle 702">
                    <a:extLst>
                      <a:ext uri="{FF2B5EF4-FFF2-40B4-BE49-F238E27FC236}">
                        <a16:creationId xmlns:a16="http://schemas.microsoft.com/office/drawing/2014/main" id="{483F2F84-7379-BD49-A4C9-D110E43BCF6C}"/>
                      </a:ext>
                    </a:extLst>
                  </p:cNvPr>
                  <p:cNvSpPr>
                    <a:spLocks noChangeArrowheads="1"/>
                  </p:cNvSpPr>
                  <p:nvPr/>
                </p:nvSpPr>
                <p:spPr bwMode="auto">
                  <a:xfrm>
                    <a:off x="1427"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4" name="Rectangle 703">
                    <a:extLst>
                      <a:ext uri="{FF2B5EF4-FFF2-40B4-BE49-F238E27FC236}">
                        <a16:creationId xmlns:a16="http://schemas.microsoft.com/office/drawing/2014/main" id="{BC9CF1AF-FA84-9848-B408-43FFC47A7AFC}"/>
                      </a:ext>
                    </a:extLst>
                  </p:cNvPr>
                  <p:cNvSpPr>
                    <a:spLocks noChangeArrowheads="1"/>
                  </p:cNvSpPr>
                  <p:nvPr/>
                </p:nvSpPr>
                <p:spPr bwMode="auto">
                  <a:xfrm>
                    <a:off x="1456"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5" name="Rectangle 704">
                    <a:extLst>
                      <a:ext uri="{FF2B5EF4-FFF2-40B4-BE49-F238E27FC236}">
                        <a16:creationId xmlns:a16="http://schemas.microsoft.com/office/drawing/2014/main" id="{630A2EB5-3D75-404D-829F-49B3E4470DC1}"/>
                      </a:ext>
                    </a:extLst>
                  </p:cNvPr>
                  <p:cNvSpPr>
                    <a:spLocks noChangeArrowheads="1"/>
                  </p:cNvSpPr>
                  <p:nvPr/>
                </p:nvSpPr>
                <p:spPr bwMode="auto">
                  <a:xfrm>
                    <a:off x="1485" y="1970"/>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6" name="Rectangle 705">
                    <a:extLst>
                      <a:ext uri="{FF2B5EF4-FFF2-40B4-BE49-F238E27FC236}">
                        <a16:creationId xmlns:a16="http://schemas.microsoft.com/office/drawing/2014/main" id="{17DC74A5-2C43-9A45-8BF7-62612AFC6C2B}"/>
                      </a:ext>
                    </a:extLst>
                  </p:cNvPr>
                  <p:cNvSpPr>
                    <a:spLocks noChangeArrowheads="1"/>
                  </p:cNvSpPr>
                  <p:nvPr/>
                </p:nvSpPr>
                <p:spPr bwMode="auto">
                  <a:xfrm>
                    <a:off x="1513" y="1970"/>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7" name="Rectangle 706">
                    <a:extLst>
                      <a:ext uri="{FF2B5EF4-FFF2-40B4-BE49-F238E27FC236}">
                        <a16:creationId xmlns:a16="http://schemas.microsoft.com/office/drawing/2014/main" id="{C82A7EA1-FB65-6841-B192-803FC329A352}"/>
                      </a:ext>
                    </a:extLst>
                  </p:cNvPr>
                  <p:cNvSpPr>
                    <a:spLocks noChangeArrowheads="1"/>
                  </p:cNvSpPr>
                  <p:nvPr/>
                </p:nvSpPr>
                <p:spPr bwMode="auto">
                  <a:xfrm>
                    <a:off x="1542" y="1970"/>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09" name="Group 707">
                  <a:extLst>
                    <a:ext uri="{FF2B5EF4-FFF2-40B4-BE49-F238E27FC236}">
                      <a16:creationId xmlns:a16="http://schemas.microsoft.com/office/drawing/2014/main" id="{AD201EE0-CE35-8E42-9B6E-5C1C426217BB}"/>
                    </a:ext>
                  </a:extLst>
                </p:cNvPr>
                <p:cNvGrpSpPr>
                  <a:grpSpLocks/>
                </p:cNvGrpSpPr>
                <p:nvPr/>
              </p:nvGrpSpPr>
              <p:grpSpPr bwMode="auto">
                <a:xfrm>
                  <a:off x="1116" y="1970"/>
                  <a:ext cx="113" cy="119"/>
                  <a:chOff x="1116" y="1970"/>
                  <a:chExt cx="113" cy="119"/>
                </a:xfrm>
              </p:grpSpPr>
              <p:sp>
                <p:nvSpPr>
                  <p:cNvPr id="410" name="Freeform 708">
                    <a:extLst>
                      <a:ext uri="{FF2B5EF4-FFF2-40B4-BE49-F238E27FC236}">
                        <a16:creationId xmlns:a16="http://schemas.microsoft.com/office/drawing/2014/main" id="{C5B15D02-844E-6B48-8E0E-4BC2BDA6DA71}"/>
                      </a:ext>
                    </a:extLst>
                  </p:cNvPr>
                  <p:cNvSpPr>
                    <a:spLocks/>
                  </p:cNvSpPr>
                  <p:nvPr/>
                </p:nvSpPr>
                <p:spPr bwMode="auto">
                  <a:xfrm>
                    <a:off x="1214" y="1970"/>
                    <a:ext cx="15" cy="15"/>
                  </a:xfrm>
                  <a:custGeom>
                    <a:avLst/>
                    <a:gdLst>
                      <a:gd name="T0" fmla="*/ 15 w 15"/>
                      <a:gd name="T1" fmla="*/ 4 h 15"/>
                      <a:gd name="T2" fmla="*/ 12 w 15"/>
                      <a:gd name="T3" fmla="*/ 0 h 15"/>
                      <a:gd name="T4" fmla="*/ 0 w 15"/>
                      <a:gd name="T5" fmla="*/ 12 h 15"/>
                      <a:gd name="T6" fmla="*/ 3 w 15"/>
                      <a:gd name="T7" fmla="*/ 15 h 15"/>
                      <a:gd name="T8" fmla="*/ 15 w 15"/>
                      <a:gd name="T9" fmla="*/ 4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4"/>
                        </a:moveTo>
                        <a:lnTo>
                          <a:pt x="12" y="0"/>
                        </a:lnTo>
                        <a:lnTo>
                          <a:pt x="0" y="12"/>
                        </a:lnTo>
                        <a:lnTo>
                          <a:pt x="3" y="15"/>
                        </a:lnTo>
                        <a:lnTo>
                          <a:pt x="15"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1" name="Freeform 709">
                    <a:extLst>
                      <a:ext uri="{FF2B5EF4-FFF2-40B4-BE49-F238E27FC236}">
                        <a16:creationId xmlns:a16="http://schemas.microsoft.com/office/drawing/2014/main" id="{1C525967-9EAC-BE42-B8A5-FD320B2E826A}"/>
                      </a:ext>
                    </a:extLst>
                  </p:cNvPr>
                  <p:cNvSpPr>
                    <a:spLocks/>
                  </p:cNvSpPr>
                  <p:nvPr/>
                </p:nvSpPr>
                <p:spPr bwMode="auto">
                  <a:xfrm>
                    <a:off x="1195" y="1991"/>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2" name="Freeform 710">
                    <a:extLst>
                      <a:ext uri="{FF2B5EF4-FFF2-40B4-BE49-F238E27FC236}">
                        <a16:creationId xmlns:a16="http://schemas.microsoft.com/office/drawing/2014/main" id="{E5AF903E-C5E1-8B48-BE15-C70F5F94C352}"/>
                      </a:ext>
                    </a:extLst>
                  </p:cNvPr>
                  <p:cNvSpPr>
                    <a:spLocks/>
                  </p:cNvSpPr>
                  <p:nvPr/>
                </p:nvSpPr>
                <p:spPr bwMode="auto">
                  <a:xfrm>
                    <a:off x="117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3" name="Freeform 711">
                    <a:extLst>
                      <a:ext uri="{FF2B5EF4-FFF2-40B4-BE49-F238E27FC236}">
                        <a16:creationId xmlns:a16="http://schemas.microsoft.com/office/drawing/2014/main" id="{2603D6F4-2A55-8C4E-A802-1D7D16518D53}"/>
                      </a:ext>
                    </a:extLst>
                  </p:cNvPr>
                  <p:cNvSpPr>
                    <a:spLocks/>
                  </p:cNvSpPr>
                  <p:nvPr/>
                </p:nvSpPr>
                <p:spPr bwMode="auto">
                  <a:xfrm>
                    <a:off x="1155" y="2033"/>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4" name="Freeform 712">
                    <a:extLst>
                      <a:ext uri="{FF2B5EF4-FFF2-40B4-BE49-F238E27FC236}">
                        <a16:creationId xmlns:a16="http://schemas.microsoft.com/office/drawing/2014/main" id="{E3874E3D-7BCE-DC44-A7F5-DE181C1EF8A1}"/>
                      </a:ext>
                    </a:extLst>
                  </p:cNvPr>
                  <p:cNvSpPr>
                    <a:spLocks/>
                  </p:cNvSpPr>
                  <p:nvPr/>
                </p:nvSpPr>
                <p:spPr bwMode="auto">
                  <a:xfrm>
                    <a:off x="1136" y="2054"/>
                    <a:ext cx="14" cy="15"/>
                  </a:xfrm>
                  <a:custGeom>
                    <a:avLst/>
                    <a:gdLst>
                      <a:gd name="T0" fmla="*/ 14 w 14"/>
                      <a:gd name="T1" fmla="*/ 3 h 15"/>
                      <a:gd name="T2" fmla="*/ 11 w 14"/>
                      <a:gd name="T3" fmla="*/ 0 h 15"/>
                      <a:gd name="T4" fmla="*/ 0 w 14"/>
                      <a:gd name="T5" fmla="*/ 11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1"/>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5" name="Freeform 713">
                    <a:extLst>
                      <a:ext uri="{FF2B5EF4-FFF2-40B4-BE49-F238E27FC236}">
                        <a16:creationId xmlns:a16="http://schemas.microsoft.com/office/drawing/2014/main" id="{5AA5CBE3-1708-2840-9512-DEBBCD154F4E}"/>
                      </a:ext>
                    </a:extLst>
                  </p:cNvPr>
                  <p:cNvSpPr>
                    <a:spLocks/>
                  </p:cNvSpPr>
                  <p:nvPr/>
                </p:nvSpPr>
                <p:spPr bwMode="auto">
                  <a:xfrm>
                    <a:off x="1116" y="2075"/>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40" name="Group 714">
                <a:extLst>
                  <a:ext uri="{FF2B5EF4-FFF2-40B4-BE49-F238E27FC236}">
                    <a16:creationId xmlns:a16="http://schemas.microsoft.com/office/drawing/2014/main" id="{05862B2B-025B-4C41-81FA-CA829B675415}"/>
                  </a:ext>
                </a:extLst>
              </p:cNvPr>
              <p:cNvGrpSpPr>
                <a:grpSpLocks/>
              </p:cNvGrpSpPr>
              <p:nvPr/>
            </p:nvGrpSpPr>
            <p:grpSpPr bwMode="auto">
              <a:xfrm>
                <a:off x="456" y="1969"/>
                <a:ext cx="445" cy="451"/>
                <a:chOff x="456" y="1969"/>
                <a:chExt cx="445" cy="451"/>
              </a:xfrm>
            </p:grpSpPr>
            <p:grpSp>
              <p:nvGrpSpPr>
                <p:cNvPr id="285" name="Group 715">
                  <a:extLst>
                    <a:ext uri="{FF2B5EF4-FFF2-40B4-BE49-F238E27FC236}">
                      <a16:creationId xmlns:a16="http://schemas.microsoft.com/office/drawing/2014/main" id="{C77C074F-7F91-F040-B95F-3D9F3924CE5D}"/>
                    </a:ext>
                  </a:extLst>
                </p:cNvPr>
                <p:cNvGrpSpPr>
                  <a:grpSpLocks/>
                </p:cNvGrpSpPr>
                <p:nvPr/>
              </p:nvGrpSpPr>
              <p:grpSpPr bwMode="auto">
                <a:xfrm>
                  <a:off x="456" y="1971"/>
                  <a:ext cx="445" cy="446"/>
                  <a:chOff x="456" y="1971"/>
                  <a:chExt cx="445" cy="446"/>
                </a:xfrm>
              </p:grpSpPr>
              <p:sp>
                <p:nvSpPr>
                  <p:cNvPr id="319" name="Freeform 716">
                    <a:extLst>
                      <a:ext uri="{FF2B5EF4-FFF2-40B4-BE49-F238E27FC236}">
                        <a16:creationId xmlns:a16="http://schemas.microsoft.com/office/drawing/2014/main" id="{598236D1-A2CD-794D-93E2-960AFF00D1DC}"/>
                      </a:ext>
                    </a:extLst>
                  </p:cNvPr>
                  <p:cNvSpPr>
                    <a:spLocks/>
                  </p:cNvSpPr>
                  <p:nvPr/>
                </p:nvSpPr>
                <p:spPr bwMode="auto">
                  <a:xfrm>
                    <a:off x="55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2" y="1"/>
                        </a:lnTo>
                        <a:lnTo>
                          <a:pt x="0" y="13"/>
                        </a:lnTo>
                        <a:lnTo>
                          <a:pt x="3" y="16"/>
                        </a:lnTo>
                        <a:lnTo>
                          <a:pt x="14" y="5"/>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0" name="Freeform 717">
                    <a:extLst>
                      <a:ext uri="{FF2B5EF4-FFF2-40B4-BE49-F238E27FC236}">
                        <a16:creationId xmlns:a16="http://schemas.microsoft.com/office/drawing/2014/main" id="{9261BCD6-EFBE-B74F-B7E3-2759569C2E9A}"/>
                      </a:ext>
                    </a:extLst>
                  </p:cNvPr>
                  <p:cNvSpPr>
                    <a:spLocks/>
                  </p:cNvSpPr>
                  <p:nvPr/>
                </p:nvSpPr>
                <p:spPr bwMode="auto">
                  <a:xfrm>
                    <a:off x="535" y="199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1" name="Freeform 718">
                    <a:extLst>
                      <a:ext uri="{FF2B5EF4-FFF2-40B4-BE49-F238E27FC236}">
                        <a16:creationId xmlns:a16="http://schemas.microsoft.com/office/drawing/2014/main" id="{68165741-45EA-D84E-B44B-39D219096D8B}"/>
                      </a:ext>
                    </a:extLst>
                  </p:cNvPr>
                  <p:cNvSpPr>
                    <a:spLocks/>
                  </p:cNvSpPr>
                  <p:nvPr/>
                </p:nvSpPr>
                <p:spPr bwMode="auto">
                  <a:xfrm>
                    <a:off x="515" y="201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2" name="Freeform 719">
                    <a:extLst>
                      <a:ext uri="{FF2B5EF4-FFF2-40B4-BE49-F238E27FC236}">
                        <a16:creationId xmlns:a16="http://schemas.microsoft.com/office/drawing/2014/main" id="{9156C1EF-0E7C-7346-9822-47093BCB4E11}"/>
                      </a:ext>
                    </a:extLst>
                  </p:cNvPr>
                  <p:cNvSpPr>
                    <a:spLocks/>
                  </p:cNvSpPr>
                  <p:nvPr/>
                </p:nvSpPr>
                <p:spPr bwMode="auto">
                  <a:xfrm>
                    <a:off x="495" y="2033"/>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3" name="Freeform 720">
                    <a:extLst>
                      <a:ext uri="{FF2B5EF4-FFF2-40B4-BE49-F238E27FC236}">
                        <a16:creationId xmlns:a16="http://schemas.microsoft.com/office/drawing/2014/main" id="{54A2CD27-6DDB-1847-8A52-0E6F3C892016}"/>
                      </a:ext>
                    </a:extLst>
                  </p:cNvPr>
                  <p:cNvSpPr>
                    <a:spLocks/>
                  </p:cNvSpPr>
                  <p:nvPr/>
                </p:nvSpPr>
                <p:spPr bwMode="auto">
                  <a:xfrm>
                    <a:off x="47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4" name="Freeform 721">
                    <a:extLst>
                      <a:ext uri="{FF2B5EF4-FFF2-40B4-BE49-F238E27FC236}">
                        <a16:creationId xmlns:a16="http://schemas.microsoft.com/office/drawing/2014/main" id="{B52ABDA1-1392-F741-9624-36FD371A8EF8}"/>
                      </a:ext>
                    </a:extLst>
                  </p:cNvPr>
                  <p:cNvSpPr>
                    <a:spLocks/>
                  </p:cNvSpPr>
                  <p:nvPr/>
                </p:nvSpPr>
                <p:spPr bwMode="auto">
                  <a:xfrm>
                    <a:off x="456" y="2073"/>
                    <a:ext cx="13" cy="14"/>
                  </a:xfrm>
                  <a:custGeom>
                    <a:avLst/>
                    <a:gdLst>
                      <a:gd name="T0" fmla="*/ 13 w 13"/>
                      <a:gd name="T1" fmla="*/ 3 h 14"/>
                      <a:gd name="T2" fmla="*/ 9 w 13"/>
                      <a:gd name="T3" fmla="*/ 0 h 14"/>
                      <a:gd name="T4" fmla="*/ 0 w 13"/>
                      <a:gd name="T5" fmla="*/ 9 h 14"/>
                      <a:gd name="T6" fmla="*/ 0 w 13"/>
                      <a:gd name="T7" fmla="*/ 10 h 14"/>
                      <a:gd name="T8" fmla="*/ 0 w 13"/>
                      <a:gd name="T9" fmla="*/ 11 h 14"/>
                      <a:gd name="T10" fmla="*/ 0 w 13"/>
                      <a:gd name="T11" fmla="*/ 14 h 14"/>
                      <a:gd name="T12" fmla="*/ 4 w 13"/>
                      <a:gd name="T13" fmla="*/ 14 h 14"/>
                      <a:gd name="T14" fmla="*/ 4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9" y="0"/>
                        </a:lnTo>
                        <a:lnTo>
                          <a:pt x="0" y="9"/>
                        </a:lnTo>
                        <a:lnTo>
                          <a:pt x="0" y="10"/>
                        </a:lnTo>
                        <a:lnTo>
                          <a:pt x="0" y="11"/>
                        </a:lnTo>
                        <a:lnTo>
                          <a:pt x="0" y="14"/>
                        </a:lnTo>
                        <a:lnTo>
                          <a:pt x="4" y="14"/>
                        </a:lnTo>
                        <a:lnTo>
                          <a:pt x="4" y="12"/>
                        </a:lnTo>
                        <a:lnTo>
                          <a:pt x="13"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5" name="Rectangle 722">
                    <a:extLst>
                      <a:ext uri="{FF2B5EF4-FFF2-40B4-BE49-F238E27FC236}">
                        <a16:creationId xmlns:a16="http://schemas.microsoft.com/office/drawing/2014/main" id="{BC43E9F1-8AAE-184C-8A4C-E71E9720086E}"/>
                      </a:ext>
                    </a:extLst>
                  </p:cNvPr>
                  <p:cNvSpPr>
                    <a:spLocks noChangeArrowheads="1"/>
                  </p:cNvSpPr>
                  <p:nvPr/>
                </p:nvSpPr>
                <p:spPr bwMode="auto">
                  <a:xfrm>
                    <a:off x="456" y="21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6" name="Rectangle 723">
                    <a:extLst>
                      <a:ext uri="{FF2B5EF4-FFF2-40B4-BE49-F238E27FC236}">
                        <a16:creationId xmlns:a16="http://schemas.microsoft.com/office/drawing/2014/main" id="{395266AE-1F51-8B46-81E0-564ECEE9FE87}"/>
                      </a:ext>
                    </a:extLst>
                  </p:cNvPr>
                  <p:cNvSpPr>
                    <a:spLocks noChangeArrowheads="1"/>
                  </p:cNvSpPr>
                  <p:nvPr/>
                </p:nvSpPr>
                <p:spPr bwMode="auto">
                  <a:xfrm>
                    <a:off x="456" y="212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7" name="Rectangle 724">
                    <a:extLst>
                      <a:ext uri="{FF2B5EF4-FFF2-40B4-BE49-F238E27FC236}">
                        <a16:creationId xmlns:a16="http://schemas.microsoft.com/office/drawing/2014/main" id="{27486CA0-8B91-884A-A60F-6182C4836787}"/>
                      </a:ext>
                    </a:extLst>
                  </p:cNvPr>
                  <p:cNvSpPr>
                    <a:spLocks noChangeArrowheads="1"/>
                  </p:cNvSpPr>
                  <p:nvPr/>
                </p:nvSpPr>
                <p:spPr bwMode="auto">
                  <a:xfrm>
                    <a:off x="456" y="215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8" name="Rectangle 725">
                    <a:extLst>
                      <a:ext uri="{FF2B5EF4-FFF2-40B4-BE49-F238E27FC236}">
                        <a16:creationId xmlns:a16="http://schemas.microsoft.com/office/drawing/2014/main" id="{1FCB4B2F-4204-0A43-997E-92819A67086C}"/>
                      </a:ext>
                    </a:extLst>
                  </p:cNvPr>
                  <p:cNvSpPr>
                    <a:spLocks noChangeArrowheads="1"/>
                  </p:cNvSpPr>
                  <p:nvPr/>
                </p:nvSpPr>
                <p:spPr bwMode="auto">
                  <a:xfrm>
                    <a:off x="456" y="218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9" name="Rectangle 726">
                    <a:extLst>
                      <a:ext uri="{FF2B5EF4-FFF2-40B4-BE49-F238E27FC236}">
                        <a16:creationId xmlns:a16="http://schemas.microsoft.com/office/drawing/2014/main" id="{59C6A3E7-5BA5-0B4F-A2AA-C38567BAA1CE}"/>
                      </a:ext>
                    </a:extLst>
                  </p:cNvPr>
                  <p:cNvSpPr>
                    <a:spLocks noChangeArrowheads="1"/>
                  </p:cNvSpPr>
                  <p:nvPr/>
                </p:nvSpPr>
                <p:spPr bwMode="auto">
                  <a:xfrm>
                    <a:off x="456" y="221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0" name="Rectangle 727">
                    <a:extLst>
                      <a:ext uri="{FF2B5EF4-FFF2-40B4-BE49-F238E27FC236}">
                        <a16:creationId xmlns:a16="http://schemas.microsoft.com/office/drawing/2014/main" id="{91FFB01C-4932-6D41-84EF-E7E49DFEE38B}"/>
                      </a:ext>
                    </a:extLst>
                  </p:cNvPr>
                  <p:cNvSpPr>
                    <a:spLocks noChangeArrowheads="1"/>
                  </p:cNvSpPr>
                  <p:nvPr/>
                </p:nvSpPr>
                <p:spPr bwMode="auto">
                  <a:xfrm>
                    <a:off x="456" y="224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1" name="Rectangle 728">
                    <a:extLst>
                      <a:ext uri="{FF2B5EF4-FFF2-40B4-BE49-F238E27FC236}">
                        <a16:creationId xmlns:a16="http://schemas.microsoft.com/office/drawing/2014/main" id="{03D408B9-5084-514A-B30B-55BC598C686A}"/>
                      </a:ext>
                    </a:extLst>
                  </p:cNvPr>
                  <p:cNvSpPr>
                    <a:spLocks noChangeArrowheads="1"/>
                  </p:cNvSpPr>
                  <p:nvPr/>
                </p:nvSpPr>
                <p:spPr bwMode="auto">
                  <a:xfrm>
                    <a:off x="456" y="227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2" name="Rectangle 729">
                    <a:extLst>
                      <a:ext uri="{FF2B5EF4-FFF2-40B4-BE49-F238E27FC236}">
                        <a16:creationId xmlns:a16="http://schemas.microsoft.com/office/drawing/2014/main" id="{9221ECA4-AC71-9A48-8870-531D66823374}"/>
                      </a:ext>
                    </a:extLst>
                  </p:cNvPr>
                  <p:cNvSpPr>
                    <a:spLocks noChangeArrowheads="1"/>
                  </p:cNvSpPr>
                  <p:nvPr/>
                </p:nvSpPr>
                <p:spPr bwMode="auto">
                  <a:xfrm>
                    <a:off x="456" y="23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3" name="Rectangle 730">
                    <a:extLst>
                      <a:ext uri="{FF2B5EF4-FFF2-40B4-BE49-F238E27FC236}">
                        <a16:creationId xmlns:a16="http://schemas.microsoft.com/office/drawing/2014/main" id="{3C364E02-BD04-4148-829D-378AF49DAC5E}"/>
                      </a:ext>
                    </a:extLst>
                  </p:cNvPr>
                  <p:cNvSpPr>
                    <a:spLocks noChangeArrowheads="1"/>
                  </p:cNvSpPr>
                  <p:nvPr/>
                </p:nvSpPr>
                <p:spPr bwMode="auto">
                  <a:xfrm>
                    <a:off x="456" y="23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4" name="Rectangle 731">
                    <a:extLst>
                      <a:ext uri="{FF2B5EF4-FFF2-40B4-BE49-F238E27FC236}">
                        <a16:creationId xmlns:a16="http://schemas.microsoft.com/office/drawing/2014/main" id="{33085195-4E45-164E-A6C4-590F2A294FFF}"/>
                      </a:ext>
                    </a:extLst>
                  </p:cNvPr>
                  <p:cNvSpPr>
                    <a:spLocks noChangeArrowheads="1"/>
                  </p:cNvSpPr>
                  <p:nvPr/>
                </p:nvSpPr>
                <p:spPr bwMode="auto">
                  <a:xfrm>
                    <a:off x="456" y="235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5" name="Rectangle 732">
                    <a:extLst>
                      <a:ext uri="{FF2B5EF4-FFF2-40B4-BE49-F238E27FC236}">
                        <a16:creationId xmlns:a16="http://schemas.microsoft.com/office/drawing/2014/main" id="{8A7499BB-1DFC-194E-9085-DE15BCFD295A}"/>
                      </a:ext>
                    </a:extLst>
                  </p:cNvPr>
                  <p:cNvSpPr>
                    <a:spLocks noChangeArrowheads="1"/>
                  </p:cNvSpPr>
                  <p:nvPr/>
                </p:nvSpPr>
                <p:spPr bwMode="auto">
                  <a:xfrm>
                    <a:off x="456" y="238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6" name="Freeform 733">
                    <a:extLst>
                      <a:ext uri="{FF2B5EF4-FFF2-40B4-BE49-F238E27FC236}">
                        <a16:creationId xmlns:a16="http://schemas.microsoft.com/office/drawing/2014/main" id="{BD5CBEA2-A0BB-9C4D-8381-755498F575B7}"/>
                      </a:ext>
                    </a:extLst>
                  </p:cNvPr>
                  <p:cNvSpPr>
                    <a:spLocks/>
                  </p:cNvSpPr>
                  <p:nvPr/>
                </p:nvSpPr>
                <p:spPr bwMode="auto">
                  <a:xfrm>
                    <a:off x="456" y="2412"/>
                    <a:ext cx="18" cy="5"/>
                  </a:xfrm>
                  <a:custGeom>
                    <a:avLst/>
                    <a:gdLst>
                      <a:gd name="T0" fmla="*/ 2 w 18"/>
                      <a:gd name="T1" fmla="*/ 3 h 5"/>
                      <a:gd name="T2" fmla="*/ 0 w 18"/>
                      <a:gd name="T3" fmla="*/ 3 h 5"/>
                      <a:gd name="T4" fmla="*/ 0 w 18"/>
                      <a:gd name="T5" fmla="*/ 3 h 5"/>
                      <a:gd name="T6" fmla="*/ 0 w 18"/>
                      <a:gd name="T7" fmla="*/ 5 h 5"/>
                      <a:gd name="T8" fmla="*/ 2 w 18"/>
                      <a:gd name="T9" fmla="*/ 5 h 5"/>
                      <a:gd name="T10" fmla="*/ 18 w 18"/>
                      <a:gd name="T11" fmla="*/ 5 h 5"/>
                      <a:gd name="T12" fmla="*/ 18 w 18"/>
                      <a:gd name="T13" fmla="*/ 0 h 5"/>
                      <a:gd name="T14" fmla="*/ 2 w 18"/>
                      <a:gd name="T15" fmla="*/ 0 h 5"/>
                      <a:gd name="T16" fmla="*/ 2 w 18"/>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2" y="3"/>
                        </a:moveTo>
                        <a:lnTo>
                          <a:pt x="0" y="3"/>
                        </a:lnTo>
                        <a:lnTo>
                          <a:pt x="0" y="5"/>
                        </a:lnTo>
                        <a:lnTo>
                          <a:pt x="2" y="5"/>
                        </a:lnTo>
                        <a:lnTo>
                          <a:pt x="18" y="5"/>
                        </a:lnTo>
                        <a:lnTo>
                          <a:pt x="18" y="0"/>
                        </a:lnTo>
                        <a:lnTo>
                          <a:pt x="2" y="0"/>
                        </a:lnTo>
                        <a:lnTo>
                          <a:pt x="2"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7" name="Rectangle 734">
                    <a:extLst>
                      <a:ext uri="{FF2B5EF4-FFF2-40B4-BE49-F238E27FC236}">
                        <a16:creationId xmlns:a16="http://schemas.microsoft.com/office/drawing/2014/main" id="{C6C8FD34-7B5C-5343-B260-F81DB00B1221}"/>
                      </a:ext>
                    </a:extLst>
                  </p:cNvPr>
                  <p:cNvSpPr>
                    <a:spLocks noChangeArrowheads="1"/>
                  </p:cNvSpPr>
                  <p:nvPr/>
                </p:nvSpPr>
                <p:spPr bwMode="auto">
                  <a:xfrm>
                    <a:off x="486"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8" name="Rectangle 735">
                    <a:extLst>
                      <a:ext uri="{FF2B5EF4-FFF2-40B4-BE49-F238E27FC236}">
                        <a16:creationId xmlns:a16="http://schemas.microsoft.com/office/drawing/2014/main" id="{72455ECA-7917-9847-8DB7-B01698EC9C61}"/>
                      </a:ext>
                    </a:extLst>
                  </p:cNvPr>
                  <p:cNvSpPr>
                    <a:spLocks noChangeArrowheads="1"/>
                  </p:cNvSpPr>
                  <p:nvPr/>
                </p:nvSpPr>
                <p:spPr bwMode="auto">
                  <a:xfrm>
                    <a:off x="515"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39" name="Rectangle 736">
                    <a:extLst>
                      <a:ext uri="{FF2B5EF4-FFF2-40B4-BE49-F238E27FC236}">
                        <a16:creationId xmlns:a16="http://schemas.microsoft.com/office/drawing/2014/main" id="{28B18F19-948C-3247-BD87-A165490A94DB}"/>
                      </a:ext>
                    </a:extLst>
                  </p:cNvPr>
                  <p:cNvSpPr>
                    <a:spLocks noChangeArrowheads="1"/>
                  </p:cNvSpPr>
                  <p:nvPr/>
                </p:nvSpPr>
                <p:spPr bwMode="auto">
                  <a:xfrm>
                    <a:off x="544"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0" name="Rectangle 737">
                    <a:extLst>
                      <a:ext uri="{FF2B5EF4-FFF2-40B4-BE49-F238E27FC236}">
                        <a16:creationId xmlns:a16="http://schemas.microsoft.com/office/drawing/2014/main" id="{E45176E0-78D5-9D45-8795-9EC11F2A4DD1}"/>
                      </a:ext>
                    </a:extLst>
                  </p:cNvPr>
                  <p:cNvSpPr>
                    <a:spLocks noChangeArrowheads="1"/>
                  </p:cNvSpPr>
                  <p:nvPr/>
                </p:nvSpPr>
                <p:spPr bwMode="auto">
                  <a:xfrm>
                    <a:off x="572"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1" name="Rectangle 738">
                    <a:extLst>
                      <a:ext uri="{FF2B5EF4-FFF2-40B4-BE49-F238E27FC236}">
                        <a16:creationId xmlns:a16="http://schemas.microsoft.com/office/drawing/2014/main" id="{A932D340-4874-534C-B817-9C6D3666814F}"/>
                      </a:ext>
                    </a:extLst>
                  </p:cNvPr>
                  <p:cNvSpPr>
                    <a:spLocks noChangeArrowheads="1"/>
                  </p:cNvSpPr>
                  <p:nvPr/>
                </p:nvSpPr>
                <p:spPr bwMode="auto">
                  <a:xfrm>
                    <a:off x="601"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2" name="Rectangle 739">
                    <a:extLst>
                      <a:ext uri="{FF2B5EF4-FFF2-40B4-BE49-F238E27FC236}">
                        <a16:creationId xmlns:a16="http://schemas.microsoft.com/office/drawing/2014/main" id="{F6A90F48-0D09-D342-89B5-8A4DB3243377}"/>
                      </a:ext>
                    </a:extLst>
                  </p:cNvPr>
                  <p:cNvSpPr>
                    <a:spLocks noChangeArrowheads="1"/>
                  </p:cNvSpPr>
                  <p:nvPr/>
                </p:nvSpPr>
                <p:spPr bwMode="auto">
                  <a:xfrm>
                    <a:off x="630"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3" name="Rectangle 740">
                    <a:extLst>
                      <a:ext uri="{FF2B5EF4-FFF2-40B4-BE49-F238E27FC236}">
                        <a16:creationId xmlns:a16="http://schemas.microsoft.com/office/drawing/2014/main" id="{67D66D35-904B-4B4F-B7D9-85329F92BCDD}"/>
                      </a:ext>
                    </a:extLst>
                  </p:cNvPr>
                  <p:cNvSpPr>
                    <a:spLocks noChangeArrowheads="1"/>
                  </p:cNvSpPr>
                  <p:nvPr/>
                </p:nvSpPr>
                <p:spPr bwMode="auto">
                  <a:xfrm>
                    <a:off x="658"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4" name="Rectangle 741">
                    <a:extLst>
                      <a:ext uri="{FF2B5EF4-FFF2-40B4-BE49-F238E27FC236}">
                        <a16:creationId xmlns:a16="http://schemas.microsoft.com/office/drawing/2014/main" id="{383F05E6-76E0-2542-9031-3FCBB89618DC}"/>
                      </a:ext>
                    </a:extLst>
                  </p:cNvPr>
                  <p:cNvSpPr>
                    <a:spLocks noChangeArrowheads="1"/>
                  </p:cNvSpPr>
                  <p:nvPr/>
                </p:nvSpPr>
                <p:spPr bwMode="auto">
                  <a:xfrm>
                    <a:off x="687"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5" name="Rectangle 742">
                    <a:extLst>
                      <a:ext uri="{FF2B5EF4-FFF2-40B4-BE49-F238E27FC236}">
                        <a16:creationId xmlns:a16="http://schemas.microsoft.com/office/drawing/2014/main" id="{4005500B-130E-904D-927C-5465990FFA0C}"/>
                      </a:ext>
                    </a:extLst>
                  </p:cNvPr>
                  <p:cNvSpPr>
                    <a:spLocks noChangeArrowheads="1"/>
                  </p:cNvSpPr>
                  <p:nvPr/>
                </p:nvSpPr>
                <p:spPr bwMode="auto">
                  <a:xfrm>
                    <a:off x="715"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6" name="Rectangle 743">
                    <a:extLst>
                      <a:ext uri="{FF2B5EF4-FFF2-40B4-BE49-F238E27FC236}">
                        <a16:creationId xmlns:a16="http://schemas.microsoft.com/office/drawing/2014/main" id="{F58C7638-03F9-974F-926A-205949827344}"/>
                      </a:ext>
                    </a:extLst>
                  </p:cNvPr>
                  <p:cNvSpPr>
                    <a:spLocks noChangeArrowheads="1"/>
                  </p:cNvSpPr>
                  <p:nvPr/>
                </p:nvSpPr>
                <p:spPr bwMode="auto">
                  <a:xfrm>
                    <a:off x="744"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47" name="Freeform 744">
                    <a:extLst>
                      <a:ext uri="{FF2B5EF4-FFF2-40B4-BE49-F238E27FC236}">
                        <a16:creationId xmlns:a16="http://schemas.microsoft.com/office/drawing/2014/main" id="{ADC99A1E-D04E-0B46-9BC0-9246786BDEBF}"/>
                      </a:ext>
                    </a:extLst>
                  </p:cNvPr>
                  <p:cNvSpPr>
                    <a:spLocks/>
                  </p:cNvSpPr>
                  <p:nvPr/>
                </p:nvSpPr>
                <p:spPr bwMode="auto">
                  <a:xfrm>
                    <a:off x="773" y="2412"/>
                    <a:ext cx="18" cy="5"/>
                  </a:xfrm>
                  <a:custGeom>
                    <a:avLst/>
                    <a:gdLst>
                      <a:gd name="T0" fmla="*/ 0 w 18"/>
                      <a:gd name="T1" fmla="*/ 0 h 5"/>
                      <a:gd name="T2" fmla="*/ 0 w 18"/>
                      <a:gd name="T3" fmla="*/ 5 h 5"/>
                      <a:gd name="T4" fmla="*/ 16 w 18"/>
                      <a:gd name="T5" fmla="*/ 5 h 5"/>
                      <a:gd name="T6" fmla="*/ 17 w 18"/>
                      <a:gd name="T7" fmla="*/ 5 h 5"/>
                      <a:gd name="T8" fmla="*/ 17 w 18"/>
                      <a:gd name="T9" fmla="*/ 4 h 5"/>
                      <a:gd name="T10" fmla="*/ 18 w 18"/>
                      <a:gd name="T11" fmla="*/ 4 h 5"/>
                      <a:gd name="T12" fmla="*/ 16 w 18"/>
                      <a:gd name="T13" fmla="*/ 3 h 5"/>
                      <a:gd name="T14" fmla="*/ 16 w 18"/>
                      <a:gd name="T15" fmla="*/ 0 h 5"/>
                      <a:gd name="T16" fmla="*/ 0 w 18"/>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0" y="0"/>
                        </a:moveTo>
                        <a:lnTo>
                          <a:pt x="0" y="5"/>
                        </a:lnTo>
                        <a:lnTo>
                          <a:pt x="16" y="5"/>
                        </a:lnTo>
                        <a:lnTo>
                          <a:pt x="17" y="5"/>
                        </a:lnTo>
                        <a:lnTo>
                          <a:pt x="17" y="4"/>
                        </a:lnTo>
                        <a:lnTo>
                          <a:pt x="18" y="4"/>
                        </a:lnTo>
                        <a:lnTo>
                          <a:pt x="16" y="3"/>
                        </a:lnTo>
                        <a:lnTo>
                          <a:pt x="16"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8" name="Freeform 745">
                    <a:extLst>
                      <a:ext uri="{FF2B5EF4-FFF2-40B4-BE49-F238E27FC236}">
                        <a16:creationId xmlns:a16="http://schemas.microsoft.com/office/drawing/2014/main" id="{A0FD2654-BF68-F847-8C31-EF62C949E71F}"/>
                      </a:ext>
                    </a:extLst>
                  </p:cNvPr>
                  <p:cNvSpPr>
                    <a:spLocks/>
                  </p:cNvSpPr>
                  <p:nvPr/>
                </p:nvSpPr>
                <p:spPr bwMode="auto">
                  <a:xfrm>
                    <a:off x="796" y="2393"/>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9" name="Freeform 746">
                    <a:extLst>
                      <a:ext uri="{FF2B5EF4-FFF2-40B4-BE49-F238E27FC236}">
                        <a16:creationId xmlns:a16="http://schemas.microsoft.com/office/drawing/2014/main" id="{9D856990-3588-D644-9158-8EBF31D4CCF2}"/>
                      </a:ext>
                    </a:extLst>
                  </p:cNvPr>
                  <p:cNvSpPr>
                    <a:spLocks/>
                  </p:cNvSpPr>
                  <p:nvPr/>
                </p:nvSpPr>
                <p:spPr bwMode="auto">
                  <a:xfrm>
                    <a:off x="81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0" name="Freeform 747">
                    <a:extLst>
                      <a:ext uri="{FF2B5EF4-FFF2-40B4-BE49-F238E27FC236}">
                        <a16:creationId xmlns:a16="http://schemas.microsoft.com/office/drawing/2014/main" id="{18D78AA0-F189-9B4D-8C70-343D8116BD41}"/>
                      </a:ext>
                    </a:extLst>
                  </p:cNvPr>
                  <p:cNvSpPr>
                    <a:spLocks/>
                  </p:cNvSpPr>
                  <p:nvPr/>
                </p:nvSpPr>
                <p:spPr bwMode="auto">
                  <a:xfrm>
                    <a:off x="837" y="235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1" name="Freeform 748">
                    <a:extLst>
                      <a:ext uri="{FF2B5EF4-FFF2-40B4-BE49-F238E27FC236}">
                        <a16:creationId xmlns:a16="http://schemas.microsoft.com/office/drawing/2014/main" id="{46263222-3A6F-3D4E-9F01-C37EB642C151}"/>
                      </a:ext>
                    </a:extLst>
                  </p:cNvPr>
                  <p:cNvSpPr>
                    <a:spLocks/>
                  </p:cNvSpPr>
                  <p:nvPr/>
                </p:nvSpPr>
                <p:spPr bwMode="auto">
                  <a:xfrm>
                    <a:off x="856" y="2332"/>
                    <a:ext cx="15" cy="15"/>
                  </a:xfrm>
                  <a:custGeom>
                    <a:avLst/>
                    <a:gdLst>
                      <a:gd name="T0" fmla="*/ 0 w 15"/>
                      <a:gd name="T1" fmla="*/ 11 h 15"/>
                      <a:gd name="T2" fmla="*/ 4 w 15"/>
                      <a:gd name="T3" fmla="*/ 15 h 15"/>
                      <a:gd name="T4" fmla="*/ 15 w 15"/>
                      <a:gd name="T5" fmla="*/ 3 h 15"/>
                      <a:gd name="T6" fmla="*/ 12 w 15"/>
                      <a:gd name="T7" fmla="*/ 0 h 15"/>
                      <a:gd name="T8" fmla="*/ 0 w 15"/>
                      <a:gd name="T9" fmla="*/ 11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1"/>
                        </a:moveTo>
                        <a:lnTo>
                          <a:pt x="4" y="15"/>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2" name="Freeform 749">
                    <a:extLst>
                      <a:ext uri="{FF2B5EF4-FFF2-40B4-BE49-F238E27FC236}">
                        <a16:creationId xmlns:a16="http://schemas.microsoft.com/office/drawing/2014/main" id="{10C46F31-A65B-534A-83F0-ECC4D1BE5E92}"/>
                      </a:ext>
                    </a:extLst>
                  </p:cNvPr>
                  <p:cNvSpPr>
                    <a:spLocks/>
                  </p:cNvSpPr>
                  <p:nvPr/>
                </p:nvSpPr>
                <p:spPr bwMode="auto">
                  <a:xfrm>
                    <a:off x="877" y="231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3" name="Freeform 750">
                    <a:extLst>
                      <a:ext uri="{FF2B5EF4-FFF2-40B4-BE49-F238E27FC236}">
                        <a16:creationId xmlns:a16="http://schemas.microsoft.com/office/drawing/2014/main" id="{3A6247DF-DE15-F641-8748-0606732085A4}"/>
                      </a:ext>
                    </a:extLst>
                  </p:cNvPr>
                  <p:cNvSpPr>
                    <a:spLocks/>
                  </p:cNvSpPr>
                  <p:nvPr/>
                </p:nvSpPr>
                <p:spPr bwMode="auto">
                  <a:xfrm>
                    <a:off x="897" y="2288"/>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4" name="Rectangle 751">
                    <a:extLst>
                      <a:ext uri="{FF2B5EF4-FFF2-40B4-BE49-F238E27FC236}">
                        <a16:creationId xmlns:a16="http://schemas.microsoft.com/office/drawing/2014/main" id="{F35354D0-0593-3F44-B7D7-29F8A72A98B4}"/>
                      </a:ext>
                    </a:extLst>
                  </p:cNvPr>
                  <p:cNvSpPr>
                    <a:spLocks noChangeArrowheads="1"/>
                  </p:cNvSpPr>
                  <p:nvPr/>
                </p:nvSpPr>
                <p:spPr bwMode="auto">
                  <a:xfrm>
                    <a:off x="897" y="226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5" name="Rectangle 752">
                    <a:extLst>
                      <a:ext uri="{FF2B5EF4-FFF2-40B4-BE49-F238E27FC236}">
                        <a16:creationId xmlns:a16="http://schemas.microsoft.com/office/drawing/2014/main" id="{F903A5DD-0F57-0544-B4ED-D8A5271E2F49}"/>
                      </a:ext>
                    </a:extLst>
                  </p:cNvPr>
                  <p:cNvSpPr>
                    <a:spLocks noChangeArrowheads="1"/>
                  </p:cNvSpPr>
                  <p:nvPr/>
                </p:nvSpPr>
                <p:spPr bwMode="auto">
                  <a:xfrm>
                    <a:off x="897" y="223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6" name="Rectangle 753">
                    <a:extLst>
                      <a:ext uri="{FF2B5EF4-FFF2-40B4-BE49-F238E27FC236}">
                        <a16:creationId xmlns:a16="http://schemas.microsoft.com/office/drawing/2014/main" id="{57D4BC08-7795-2E47-9FB2-108901925274}"/>
                      </a:ext>
                    </a:extLst>
                  </p:cNvPr>
                  <p:cNvSpPr>
                    <a:spLocks noChangeArrowheads="1"/>
                  </p:cNvSpPr>
                  <p:nvPr/>
                </p:nvSpPr>
                <p:spPr bwMode="auto">
                  <a:xfrm>
                    <a:off x="897" y="2202"/>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7" name="Rectangle 754">
                    <a:extLst>
                      <a:ext uri="{FF2B5EF4-FFF2-40B4-BE49-F238E27FC236}">
                        <a16:creationId xmlns:a16="http://schemas.microsoft.com/office/drawing/2014/main" id="{393F82D9-3ABB-704E-9521-E2BE8F97D406}"/>
                      </a:ext>
                    </a:extLst>
                  </p:cNvPr>
                  <p:cNvSpPr>
                    <a:spLocks noChangeArrowheads="1"/>
                  </p:cNvSpPr>
                  <p:nvPr/>
                </p:nvSpPr>
                <p:spPr bwMode="auto">
                  <a:xfrm>
                    <a:off x="897" y="217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8" name="Rectangle 755">
                    <a:extLst>
                      <a:ext uri="{FF2B5EF4-FFF2-40B4-BE49-F238E27FC236}">
                        <a16:creationId xmlns:a16="http://schemas.microsoft.com/office/drawing/2014/main" id="{C600D54C-92C6-764D-B3AE-1911497B9E7F}"/>
                      </a:ext>
                    </a:extLst>
                  </p:cNvPr>
                  <p:cNvSpPr>
                    <a:spLocks noChangeArrowheads="1"/>
                  </p:cNvSpPr>
                  <p:nvPr/>
                </p:nvSpPr>
                <p:spPr bwMode="auto">
                  <a:xfrm>
                    <a:off x="897" y="214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59" name="Rectangle 756">
                    <a:extLst>
                      <a:ext uri="{FF2B5EF4-FFF2-40B4-BE49-F238E27FC236}">
                        <a16:creationId xmlns:a16="http://schemas.microsoft.com/office/drawing/2014/main" id="{E6AA19E9-802A-AD4B-BBE6-A3F9B718D99B}"/>
                      </a:ext>
                    </a:extLst>
                  </p:cNvPr>
                  <p:cNvSpPr>
                    <a:spLocks noChangeArrowheads="1"/>
                  </p:cNvSpPr>
                  <p:nvPr/>
                </p:nvSpPr>
                <p:spPr bwMode="auto">
                  <a:xfrm>
                    <a:off x="897" y="211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0" name="Rectangle 757">
                    <a:extLst>
                      <a:ext uri="{FF2B5EF4-FFF2-40B4-BE49-F238E27FC236}">
                        <a16:creationId xmlns:a16="http://schemas.microsoft.com/office/drawing/2014/main" id="{8532F8E7-C069-BE4F-A8FA-D7F260E57A01}"/>
                      </a:ext>
                    </a:extLst>
                  </p:cNvPr>
                  <p:cNvSpPr>
                    <a:spLocks noChangeArrowheads="1"/>
                  </p:cNvSpPr>
                  <p:nvPr/>
                </p:nvSpPr>
                <p:spPr bwMode="auto">
                  <a:xfrm>
                    <a:off x="897" y="208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1" name="Rectangle 758">
                    <a:extLst>
                      <a:ext uri="{FF2B5EF4-FFF2-40B4-BE49-F238E27FC236}">
                        <a16:creationId xmlns:a16="http://schemas.microsoft.com/office/drawing/2014/main" id="{A2A5D405-03E0-8A4B-98B5-2C2BFECFA09A}"/>
                      </a:ext>
                    </a:extLst>
                  </p:cNvPr>
                  <p:cNvSpPr>
                    <a:spLocks noChangeArrowheads="1"/>
                  </p:cNvSpPr>
                  <p:nvPr/>
                </p:nvSpPr>
                <p:spPr bwMode="auto">
                  <a:xfrm>
                    <a:off x="897" y="2059"/>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2" name="Rectangle 759">
                    <a:extLst>
                      <a:ext uri="{FF2B5EF4-FFF2-40B4-BE49-F238E27FC236}">
                        <a16:creationId xmlns:a16="http://schemas.microsoft.com/office/drawing/2014/main" id="{4741AE2D-55D5-B44E-AF82-EABAB32134DD}"/>
                      </a:ext>
                    </a:extLst>
                  </p:cNvPr>
                  <p:cNvSpPr>
                    <a:spLocks noChangeArrowheads="1"/>
                  </p:cNvSpPr>
                  <p:nvPr/>
                </p:nvSpPr>
                <p:spPr bwMode="auto">
                  <a:xfrm>
                    <a:off x="897" y="203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3" name="Rectangle 760">
                    <a:extLst>
                      <a:ext uri="{FF2B5EF4-FFF2-40B4-BE49-F238E27FC236}">
                        <a16:creationId xmlns:a16="http://schemas.microsoft.com/office/drawing/2014/main" id="{886ACE50-5CC2-2142-AC98-02F8EB772E73}"/>
                      </a:ext>
                    </a:extLst>
                  </p:cNvPr>
                  <p:cNvSpPr>
                    <a:spLocks noChangeArrowheads="1"/>
                  </p:cNvSpPr>
                  <p:nvPr/>
                </p:nvSpPr>
                <p:spPr bwMode="auto">
                  <a:xfrm>
                    <a:off x="897" y="200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4" name="Freeform 761">
                    <a:extLst>
                      <a:ext uri="{FF2B5EF4-FFF2-40B4-BE49-F238E27FC236}">
                        <a16:creationId xmlns:a16="http://schemas.microsoft.com/office/drawing/2014/main" id="{E8618B91-DED7-334F-86FE-303A07848BFD}"/>
                      </a:ext>
                    </a:extLst>
                  </p:cNvPr>
                  <p:cNvSpPr>
                    <a:spLocks/>
                  </p:cNvSpPr>
                  <p:nvPr/>
                </p:nvSpPr>
                <p:spPr bwMode="auto">
                  <a:xfrm>
                    <a:off x="897" y="1971"/>
                    <a:ext cx="4" cy="19"/>
                  </a:xfrm>
                  <a:custGeom>
                    <a:avLst/>
                    <a:gdLst>
                      <a:gd name="T0" fmla="*/ 0 w 4"/>
                      <a:gd name="T1" fmla="*/ 19 h 19"/>
                      <a:gd name="T2" fmla="*/ 4 w 4"/>
                      <a:gd name="T3" fmla="*/ 19 h 19"/>
                      <a:gd name="T4" fmla="*/ 4 w 4"/>
                      <a:gd name="T5" fmla="*/ 3 h 19"/>
                      <a:gd name="T6" fmla="*/ 4 w 4"/>
                      <a:gd name="T7" fmla="*/ 0 h 19"/>
                      <a:gd name="T8" fmla="*/ 2 w 4"/>
                      <a:gd name="T9" fmla="*/ 0 h 19"/>
                      <a:gd name="T10" fmla="*/ 2 w 4"/>
                      <a:gd name="T11" fmla="*/ 3 h 19"/>
                      <a:gd name="T12" fmla="*/ 0 w 4"/>
                      <a:gd name="T13" fmla="*/ 3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3"/>
                        </a:lnTo>
                        <a:lnTo>
                          <a:pt x="4" y="0"/>
                        </a:lnTo>
                        <a:lnTo>
                          <a:pt x="2" y="0"/>
                        </a:lnTo>
                        <a:lnTo>
                          <a:pt x="2" y="3"/>
                        </a:lnTo>
                        <a:lnTo>
                          <a:pt x="0" y="3"/>
                        </a:lnTo>
                        <a:lnTo>
                          <a:pt x="0" y="19"/>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5" name="Rectangle 762">
                    <a:extLst>
                      <a:ext uri="{FF2B5EF4-FFF2-40B4-BE49-F238E27FC236}">
                        <a16:creationId xmlns:a16="http://schemas.microsoft.com/office/drawing/2014/main" id="{F8ADCA48-8D61-2342-8BAE-DD81536F96E0}"/>
                      </a:ext>
                    </a:extLst>
                  </p:cNvPr>
                  <p:cNvSpPr>
                    <a:spLocks noChangeArrowheads="1"/>
                  </p:cNvSpPr>
                  <p:nvPr/>
                </p:nvSpPr>
                <p:spPr bwMode="auto">
                  <a:xfrm>
                    <a:off x="870"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6" name="Rectangle 763">
                    <a:extLst>
                      <a:ext uri="{FF2B5EF4-FFF2-40B4-BE49-F238E27FC236}">
                        <a16:creationId xmlns:a16="http://schemas.microsoft.com/office/drawing/2014/main" id="{B31BCBFA-01FF-A543-8555-538E20FD83C8}"/>
                      </a:ext>
                    </a:extLst>
                  </p:cNvPr>
                  <p:cNvSpPr>
                    <a:spLocks noChangeArrowheads="1"/>
                  </p:cNvSpPr>
                  <p:nvPr/>
                </p:nvSpPr>
                <p:spPr bwMode="auto">
                  <a:xfrm>
                    <a:off x="842"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7" name="Rectangle 764">
                    <a:extLst>
                      <a:ext uri="{FF2B5EF4-FFF2-40B4-BE49-F238E27FC236}">
                        <a16:creationId xmlns:a16="http://schemas.microsoft.com/office/drawing/2014/main" id="{CDCDA110-030F-CB4A-8A48-93FAA645DDCE}"/>
                      </a:ext>
                    </a:extLst>
                  </p:cNvPr>
                  <p:cNvSpPr>
                    <a:spLocks noChangeArrowheads="1"/>
                  </p:cNvSpPr>
                  <p:nvPr/>
                </p:nvSpPr>
                <p:spPr bwMode="auto">
                  <a:xfrm>
                    <a:off x="813"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8" name="Rectangle 765">
                    <a:extLst>
                      <a:ext uri="{FF2B5EF4-FFF2-40B4-BE49-F238E27FC236}">
                        <a16:creationId xmlns:a16="http://schemas.microsoft.com/office/drawing/2014/main" id="{A0F0ABF3-D954-6048-8161-2ACDE8563E19}"/>
                      </a:ext>
                    </a:extLst>
                  </p:cNvPr>
                  <p:cNvSpPr>
                    <a:spLocks noChangeArrowheads="1"/>
                  </p:cNvSpPr>
                  <p:nvPr/>
                </p:nvSpPr>
                <p:spPr bwMode="auto">
                  <a:xfrm>
                    <a:off x="784"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9" name="Rectangle 766">
                    <a:extLst>
                      <a:ext uri="{FF2B5EF4-FFF2-40B4-BE49-F238E27FC236}">
                        <a16:creationId xmlns:a16="http://schemas.microsoft.com/office/drawing/2014/main" id="{9202569E-E59C-A849-A320-A2B088EE8535}"/>
                      </a:ext>
                    </a:extLst>
                  </p:cNvPr>
                  <p:cNvSpPr>
                    <a:spLocks noChangeArrowheads="1"/>
                  </p:cNvSpPr>
                  <p:nvPr/>
                </p:nvSpPr>
                <p:spPr bwMode="auto">
                  <a:xfrm>
                    <a:off x="756"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0" name="Rectangle 767">
                    <a:extLst>
                      <a:ext uri="{FF2B5EF4-FFF2-40B4-BE49-F238E27FC236}">
                        <a16:creationId xmlns:a16="http://schemas.microsoft.com/office/drawing/2014/main" id="{8E6CDEF9-4AE9-AC44-B269-CA66F0D419F3}"/>
                      </a:ext>
                    </a:extLst>
                  </p:cNvPr>
                  <p:cNvSpPr>
                    <a:spLocks noChangeArrowheads="1"/>
                  </p:cNvSpPr>
                  <p:nvPr/>
                </p:nvSpPr>
                <p:spPr bwMode="auto">
                  <a:xfrm>
                    <a:off x="727"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1" name="Rectangle 768">
                    <a:extLst>
                      <a:ext uri="{FF2B5EF4-FFF2-40B4-BE49-F238E27FC236}">
                        <a16:creationId xmlns:a16="http://schemas.microsoft.com/office/drawing/2014/main" id="{9892159B-8BC2-5440-A059-D66A57809F6B}"/>
                      </a:ext>
                    </a:extLst>
                  </p:cNvPr>
                  <p:cNvSpPr>
                    <a:spLocks noChangeArrowheads="1"/>
                  </p:cNvSpPr>
                  <p:nvPr/>
                </p:nvSpPr>
                <p:spPr bwMode="auto">
                  <a:xfrm>
                    <a:off x="699"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2" name="Rectangle 769">
                    <a:extLst>
                      <a:ext uri="{FF2B5EF4-FFF2-40B4-BE49-F238E27FC236}">
                        <a16:creationId xmlns:a16="http://schemas.microsoft.com/office/drawing/2014/main" id="{00ECA2B4-E56D-674B-86D7-7A385BC21E72}"/>
                      </a:ext>
                    </a:extLst>
                  </p:cNvPr>
                  <p:cNvSpPr>
                    <a:spLocks noChangeArrowheads="1"/>
                  </p:cNvSpPr>
                  <p:nvPr/>
                </p:nvSpPr>
                <p:spPr bwMode="auto">
                  <a:xfrm>
                    <a:off x="670"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3" name="Rectangle 770">
                    <a:extLst>
                      <a:ext uri="{FF2B5EF4-FFF2-40B4-BE49-F238E27FC236}">
                        <a16:creationId xmlns:a16="http://schemas.microsoft.com/office/drawing/2014/main" id="{60267435-98CE-2543-89AB-C5384FCB59EF}"/>
                      </a:ext>
                    </a:extLst>
                  </p:cNvPr>
                  <p:cNvSpPr>
                    <a:spLocks noChangeArrowheads="1"/>
                  </p:cNvSpPr>
                  <p:nvPr/>
                </p:nvSpPr>
                <p:spPr bwMode="auto">
                  <a:xfrm>
                    <a:off x="641"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4" name="Rectangle 771">
                    <a:extLst>
                      <a:ext uri="{FF2B5EF4-FFF2-40B4-BE49-F238E27FC236}">
                        <a16:creationId xmlns:a16="http://schemas.microsoft.com/office/drawing/2014/main" id="{3D3AA6EE-DDF5-E04D-A35B-93FA1B3EB7FB}"/>
                      </a:ext>
                    </a:extLst>
                  </p:cNvPr>
                  <p:cNvSpPr>
                    <a:spLocks noChangeArrowheads="1"/>
                  </p:cNvSpPr>
                  <p:nvPr/>
                </p:nvSpPr>
                <p:spPr bwMode="auto">
                  <a:xfrm>
                    <a:off x="613"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5" name="Rectangle 772">
                    <a:extLst>
                      <a:ext uri="{FF2B5EF4-FFF2-40B4-BE49-F238E27FC236}">
                        <a16:creationId xmlns:a16="http://schemas.microsoft.com/office/drawing/2014/main" id="{4B8D5286-653F-D548-9CC4-AD169F020C7E}"/>
                      </a:ext>
                    </a:extLst>
                  </p:cNvPr>
                  <p:cNvSpPr>
                    <a:spLocks noChangeArrowheads="1"/>
                  </p:cNvSpPr>
                  <p:nvPr/>
                </p:nvSpPr>
                <p:spPr bwMode="auto">
                  <a:xfrm>
                    <a:off x="584"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6" name="Rectangle 773">
                    <a:extLst>
                      <a:ext uri="{FF2B5EF4-FFF2-40B4-BE49-F238E27FC236}">
                        <a16:creationId xmlns:a16="http://schemas.microsoft.com/office/drawing/2014/main" id="{80F1D94A-9129-ED4A-A763-13C0EB5B4929}"/>
                      </a:ext>
                    </a:extLst>
                  </p:cNvPr>
                  <p:cNvSpPr>
                    <a:spLocks noChangeArrowheads="1"/>
                  </p:cNvSpPr>
                  <p:nvPr/>
                </p:nvSpPr>
                <p:spPr bwMode="auto">
                  <a:xfrm>
                    <a:off x="458"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7" name="Rectangle 774">
                    <a:extLst>
                      <a:ext uri="{FF2B5EF4-FFF2-40B4-BE49-F238E27FC236}">
                        <a16:creationId xmlns:a16="http://schemas.microsoft.com/office/drawing/2014/main" id="{1FCEF3D0-BAF0-C34C-8B4B-4618AAE30D7C}"/>
                      </a:ext>
                    </a:extLst>
                  </p:cNvPr>
                  <p:cNvSpPr>
                    <a:spLocks noChangeArrowheads="1"/>
                  </p:cNvSpPr>
                  <p:nvPr/>
                </p:nvSpPr>
                <p:spPr bwMode="auto">
                  <a:xfrm>
                    <a:off x="486"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8" name="Rectangle 775">
                    <a:extLst>
                      <a:ext uri="{FF2B5EF4-FFF2-40B4-BE49-F238E27FC236}">
                        <a16:creationId xmlns:a16="http://schemas.microsoft.com/office/drawing/2014/main" id="{E0F94E23-2CF3-9E49-A56F-35AD5942185F}"/>
                      </a:ext>
                    </a:extLst>
                  </p:cNvPr>
                  <p:cNvSpPr>
                    <a:spLocks noChangeArrowheads="1"/>
                  </p:cNvSpPr>
                  <p:nvPr/>
                </p:nvSpPr>
                <p:spPr bwMode="auto">
                  <a:xfrm>
                    <a:off x="515"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9" name="Rectangle 776">
                    <a:extLst>
                      <a:ext uri="{FF2B5EF4-FFF2-40B4-BE49-F238E27FC236}">
                        <a16:creationId xmlns:a16="http://schemas.microsoft.com/office/drawing/2014/main" id="{14D10363-8CFA-5B49-A9D9-E63C35B6449A}"/>
                      </a:ext>
                    </a:extLst>
                  </p:cNvPr>
                  <p:cNvSpPr>
                    <a:spLocks noChangeArrowheads="1"/>
                  </p:cNvSpPr>
                  <p:nvPr/>
                </p:nvSpPr>
                <p:spPr bwMode="auto">
                  <a:xfrm>
                    <a:off x="544"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0" name="Rectangle 777">
                    <a:extLst>
                      <a:ext uri="{FF2B5EF4-FFF2-40B4-BE49-F238E27FC236}">
                        <a16:creationId xmlns:a16="http://schemas.microsoft.com/office/drawing/2014/main" id="{E1C84BB8-368F-E142-9E8F-93E7F5690DDF}"/>
                      </a:ext>
                    </a:extLst>
                  </p:cNvPr>
                  <p:cNvSpPr>
                    <a:spLocks noChangeArrowheads="1"/>
                  </p:cNvSpPr>
                  <p:nvPr/>
                </p:nvSpPr>
                <p:spPr bwMode="auto">
                  <a:xfrm>
                    <a:off x="572"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1" name="Rectangle 778">
                    <a:extLst>
                      <a:ext uri="{FF2B5EF4-FFF2-40B4-BE49-F238E27FC236}">
                        <a16:creationId xmlns:a16="http://schemas.microsoft.com/office/drawing/2014/main" id="{B5963A45-0E8D-5B46-8487-006508C8B8F8}"/>
                      </a:ext>
                    </a:extLst>
                  </p:cNvPr>
                  <p:cNvSpPr>
                    <a:spLocks noChangeArrowheads="1"/>
                  </p:cNvSpPr>
                  <p:nvPr/>
                </p:nvSpPr>
                <p:spPr bwMode="auto">
                  <a:xfrm>
                    <a:off x="601"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2" name="Rectangle 779">
                    <a:extLst>
                      <a:ext uri="{FF2B5EF4-FFF2-40B4-BE49-F238E27FC236}">
                        <a16:creationId xmlns:a16="http://schemas.microsoft.com/office/drawing/2014/main" id="{504E455B-D8B0-9443-9294-3C632383C1C0}"/>
                      </a:ext>
                    </a:extLst>
                  </p:cNvPr>
                  <p:cNvSpPr>
                    <a:spLocks noChangeArrowheads="1"/>
                  </p:cNvSpPr>
                  <p:nvPr/>
                </p:nvSpPr>
                <p:spPr bwMode="auto">
                  <a:xfrm>
                    <a:off x="630"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3" name="Rectangle 780">
                    <a:extLst>
                      <a:ext uri="{FF2B5EF4-FFF2-40B4-BE49-F238E27FC236}">
                        <a16:creationId xmlns:a16="http://schemas.microsoft.com/office/drawing/2014/main" id="{1DBB4520-1CAA-074E-9420-C2F98A635E79}"/>
                      </a:ext>
                    </a:extLst>
                  </p:cNvPr>
                  <p:cNvSpPr>
                    <a:spLocks noChangeArrowheads="1"/>
                  </p:cNvSpPr>
                  <p:nvPr/>
                </p:nvSpPr>
                <p:spPr bwMode="auto">
                  <a:xfrm>
                    <a:off x="658"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4" name="Rectangle 781">
                    <a:extLst>
                      <a:ext uri="{FF2B5EF4-FFF2-40B4-BE49-F238E27FC236}">
                        <a16:creationId xmlns:a16="http://schemas.microsoft.com/office/drawing/2014/main" id="{D9998110-788D-8A42-8FC1-42684F80D74B}"/>
                      </a:ext>
                    </a:extLst>
                  </p:cNvPr>
                  <p:cNvSpPr>
                    <a:spLocks noChangeArrowheads="1"/>
                  </p:cNvSpPr>
                  <p:nvPr/>
                </p:nvSpPr>
                <p:spPr bwMode="auto">
                  <a:xfrm>
                    <a:off x="687"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5" name="Rectangle 782">
                    <a:extLst>
                      <a:ext uri="{FF2B5EF4-FFF2-40B4-BE49-F238E27FC236}">
                        <a16:creationId xmlns:a16="http://schemas.microsoft.com/office/drawing/2014/main" id="{9D445F6D-BBC5-8844-95F6-373CDC88CEC6}"/>
                      </a:ext>
                    </a:extLst>
                  </p:cNvPr>
                  <p:cNvSpPr>
                    <a:spLocks noChangeArrowheads="1"/>
                  </p:cNvSpPr>
                  <p:nvPr/>
                </p:nvSpPr>
                <p:spPr bwMode="auto">
                  <a:xfrm>
                    <a:off x="715"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6" name="Rectangle 783">
                    <a:extLst>
                      <a:ext uri="{FF2B5EF4-FFF2-40B4-BE49-F238E27FC236}">
                        <a16:creationId xmlns:a16="http://schemas.microsoft.com/office/drawing/2014/main" id="{D192C19F-2D00-CB42-AADF-67535A7413A3}"/>
                      </a:ext>
                    </a:extLst>
                  </p:cNvPr>
                  <p:cNvSpPr>
                    <a:spLocks noChangeArrowheads="1"/>
                  </p:cNvSpPr>
                  <p:nvPr/>
                </p:nvSpPr>
                <p:spPr bwMode="auto">
                  <a:xfrm>
                    <a:off x="744"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7" name="Freeform 784">
                    <a:extLst>
                      <a:ext uri="{FF2B5EF4-FFF2-40B4-BE49-F238E27FC236}">
                        <a16:creationId xmlns:a16="http://schemas.microsoft.com/office/drawing/2014/main" id="{C9CD3F64-CF8B-1147-8CD5-66083E2E8B45}"/>
                      </a:ext>
                    </a:extLst>
                  </p:cNvPr>
                  <p:cNvSpPr>
                    <a:spLocks/>
                  </p:cNvSpPr>
                  <p:nvPr/>
                </p:nvSpPr>
                <p:spPr bwMode="auto">
                  <a:xfrm>
                    <a:off x="773" y="2082"/>
                    <a:ext cx="18" cy="4"/>
                  </a:xfrm>
                  <a:custGeom>
                    <a:avLst/>
                    <a:gdLst>
                      <a:gd name="T0" fmla="*/ 0 w 18"/>
                      <a:gd name="T1" fmla="*/ 0 h 4"/>
                      <a:gd name="T2" fmla="*/ 0 w 18"/>
                      <a:gd name="T3" fmla="*/ 4 h 4"/>
                      <a:gd name="T4" fmla="*/ 16 w 18"/>
                      <a:gd name="T5" fmla="*/ 4 h 4"/>
                      <a:gd name="T6" fmla="*/ 17 w 18"/>
                      <a:gd name="T7" fmla="*/ 4 h 4"/>
                      <a:gd name="T8" fmla="*/ 17 w 18"/>
                      <a:gd name="T9" fmla="*/ 3 h 4"/>
                      <a:gd name="T10" fmla="*/ 18 w 18"/>
                      <a:gd name="T11" fmla="*/ 3 h 4"/>
                      <a:gd name="T12" fmla="*/ 16 w 18"/>
                      <a:gd name="T13" fmla="*/ 1 h 4"/>
                      <a:gd name="T14" fmla="*/ 16 w 18"/>
                      <a:gd name="T15" fmla="*/ 0 h 4"/>
                      <a:gd name="T16" fmla="*/ 0 w 18"/>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4"/>
                      <a:gd name="T29" fmla="*/ 18 w 1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4">
                        <a:moveTo>
                          <a:pt x="0" y="0"/>
                        </a:moveTo>
                        <a:lnTo>
                          <a:pt x="0" y="4"/>
                        </a:lnTo>
                        <a:lnTo>
                          <a:pt x="16" y="4"/>
                        </a:lnTo>
                        <a:lnTo>
                          <a:pt x="17" y="4"/>
                        </a:lnTo>
                        <a:lnTo>
                          <a:pt x="17" y="3"/>
                        </a:lnTo>
                        <a:lnTo>
                          <a:pt x="18" y="3"/>
                        </a:lnTo>
                        <a:lnTo>
                          <a:pt x="16" y="1"/>
                        </a:lnTo>
                        <a:lnTo>
                          <a:pt x="16"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8" name="Freeform 785">
                    <a:extLst>
                      <a:ext uri="{FF2B5EF4-FFF2-40B4-BE49-F238E27FC236}">
                        <a16:creationId xmlns:a16="http://schemas.microsoft.com/office/drawing/2014/main" id="{F49A462A-6FF2-4F4F-AF53-C5B6AE8EA945}"/>
                      </a:ext>
                    </a:extLst>
                  </p:cNvPr>
                  <p:cNvSpPr>
                    <a:spLocks/>
                  </p:cNvSpPr>
                  <p:nvPr/>
                </p:nvSpPr>
                <p:spPr bwMode="auto">
                  <a:xfrm>
                    <a:off x="79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9" name="Freeform 786">
                    <a:extLst>
                      <a:ext uri="{FF2B5EF4-FFF2-40B4-BE49-F238E27FC236}">
                        <a16:creationId xmlns:a16="http://schemas.microsoft.com/office/drawing/2014/main" id="{097417D7-EF12-7F4F-8D55-A64A7CD5D740}"/>
                      </a:ext>
                    </a:extLst>
                  </p:cNvPr>
                  <p:cNvSpPr>
                    <a:spLocks/>
                  </p:cNvSpPr>
                  <p:nvPr/>
                </p:nvSpPr>
                <p:spPr bwMode="auto">
                  <a:xfrm>
                    <a:off x="817" y="2041"/>
                    <a:ext cx="14" cy="15"/>
                  </a:xfrm>
                  <a:custGeom>
                    <a:avLst/>
                    <a:gdLst>
                      <a:gd name="T0" fmla="*/ 0 w 14"/>
                      <a:gd name="T1" fmla="*/ 12 h 15"/>
                      <a:gd name="T2" fmla="*/ 3 w 14"/>
                      <a:gd name="T3" fmla="*/ 15 h 15"/>
                      <a:gd name="T4" fmla="*/ 14 w 14"/>
                      <a:gd name="T5" fmla="*/ 4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4"/>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0" name="Freeform 787">
                    <a:extLst>
                      <a:ext uri="{FF2B5EF4-FFF2-40B4-BE49-F238E27FC236}">
                        <a16:creationId xmlns:a16="http://schemas.microsoft.com/office/drawing/2014/main" id="{83A90EC4-C0E1-3545-810F-09FE2325153D}"/>
                      </a:ext>
                    </a:extLst>
                  </p:cNvPr>
                  <p:cNvSpPr>
                    <a:spLocks/>
                  </p:cNvSpPr>
                  <p:nvPr/>
                </p:nvSpPr>
                <p:spPr bwMode="auto">
                  <a:xfrm>
                    <a:off x="837" y="2022"/>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1" name="Freeform 788">
                    <a:extLst>
                      <a:ext uri="{FF2B5EF4-FFF2-40B4-BE49-F238E27FC236}">
                        <a16:creationId xmlns:a16="http://schemas.microsoft.com/office/drawing/2014/main" id="{63FB5F3C-EDBF-8D4D-AC0A-FB7F1EADF005}"/>
                      </a:ext>
                    </a:extLst>
                  </p:cNvPr>
                  <p:cNvSpPr>
                    <a:spLocks/>
                  </p:cNvSpPr>
                  <p:nvPr/>
                </p:nvSpPr>
                <p:spPr bwMode="auto">
                  <a:xfrm>
                    <a:off x="85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2" name="Freeform 789">
                    <a:extLst>
                      <a:ext uri="{FF2B5EF4-FFF2-40B4-BE49-F238E27FC236}">
                        <a16:creationId xmlns:a16="http://schemas.microsoft.com/office/drawing/2014/main" id="{3731423C-3D08-CF40-AD28-92C493F166A0}"/>
                      </a:ext>
                    </a:extLst>
                  </p:cNvPr>
                  <p:cNvSpPr>
                    <a:spLocks/>
                  </p:cNvSpPr>
                  <p:nvPr/>
                </p:nvSpPr>
                <p:spPr bwMode="auto">
                  <a:xfrm>
                    <a:off x="87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3" name="Freeform 790">
                    <a:extLst>
                      <a:ext uri="{FF2B5EF4-FFF2-40B4-BE49-F238E27FC236}">
                        <a16:creationId xmlns:a16="http://schemas.microsoft.com/office/drawing/2014/main" id="{4FFE8301-4E9D-B84D-B727-66CF797F048F}"/>
                      </a:ext>
                    </a:extLst>
                  </p:cNvPr>
                  <p:cNvSpPr>
                    <a:spLocks/>
                  </p:cNvSpPr>
                  <p:nvPr/>
                </p:nvSpPr>
                <p:spPr bwMode="auto">
                  <a:xfrm>
                    <a:off x="897" y="1972"/>
                    <a:ext cx="3" cy="4"/>
                  </a:xfrm>
                  <a:custGeom>
                    <a:avLst/>
                    <a:gdLst>
                      <a:gd name="T0" fmla="*/ 0 w 3"/>
                      <a:gd name="T1" fmla="*/ 0 h 4"/>
                      <a:gd name="T2" fmla="*/ 3 w 3"/>
                      <a:gd name="T3" fmla="*/ 4 h 4"/>
                      <a:gd name="T4" fmla="*/ 3 w 3"/>
                      <a:gd name="T5" fmla="*/ 3 h 4"/>
                      <a:gd name="T6" fmla="*/ 0 w 3"/>
                      <a:gd name="T7" fmla="*/ 0 h 4"/>
                      <a:gd name="T8" fmla="*/ 0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0"/>
                        </a:moveTo>
                        <a:lnTo>
                          <a:pt x="3" y="4"/>
                        </a:lnTo>
                        <a:lnTo>
                          <a:pt x="3" y="3"/>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4" name="Rectangle 791">
                    <a:extLst>
                      <a:ext uri="{FF2B5EF4-FFF2-40B4-BE49-F238E27FC236}">
                        <a16:creationId xmlns:a16="http://schemas.microsoft.com/office/drawing/2014/main" id="{F72684BD-75C0-FB4E-8371-BA828C01001B}"/>
                      </a:ext>
                    </a:extLst>
                  </p:cNvPr>
                  <p:cNvSpPr>
                    <a:spLocks noChangeArrowheads="1"/>
                  </p:cNvSpPr>
                  <p:nvPr/>
                </p:nvSpPr>
                <p:spPr bwMode="auto">
                  <a:xfrm>
                    <a:off x="786" y="2084"/>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5" name="Rectangle 792">
                    <a:extLst>
                      <a:ext uri="{FF2B5EF4-FFF2-40B4-BE49-F238E27FC236}">
                        <a16:creationId xmlns:a16="http://schemas.microsoft.com/office/drawing/2014/main" id="{6E594F2A-5410-D84C-924D-8E4D18E38129}"/>
                      </a:ext>
                    </a:extLst>
                  </p:cNvPr>
                  <p:cNvSpPr>
                    <a:spLocks noChangeArrowheads="1"/>
                  </p:cNvSpPr>
                  <p:nvPr/>
                </p:nvSpPr>
                <p:spPr bwMode="auto">
                  <a:xfrm>
                    <a:off x="786" y="211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6" name="Rectangle 793">
                    <a:extLst>
                      <a:ext uri="{FF2B5EF4-FFF2-40B4-BE49-F238E27FC236}">
                        <a16:creationId xmlns:a16="http://schemas.microsoft.com/office/drawing/2014/main" id="{86AE3A7D-B33C-544D-8B30-F942157DD1D6}"/>
                      </a:ext>
                    </a:extLst>
                  </p:cNvPr>
                  <p:cNvSpPr>
                    <a:spLocks noChangeArrowheads="1"/>
                  </p:cNvSpPr>
                  <p:nvPr/>
                </p:nvSpPr>
                <p:spPr bwMode="auto">
                  <a:xfrm>
                    <a:off x="786" y="2141"/>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7" name="Rectangle 794">
                    <a:extLst>
                      <a:ext uri="{FF2B5EF4-FFF2-40B4-BE49-F238E27FC236}">
                        <a16:creationId xmlns:a16="http://schemas.microsoft.com/office/drawing/2014/main" id="{E9F52BD0-17B1-5147-B68A-F0896C409CFF}"/>
                      </a:ext>
                    </a:extLst>
                  </p:cNvPr>
                  <p:cNvSpPr>
                    <a:spLocks noChangeArrowheads="1"/>
                  </p:cNvSpPr>
                  <p:nvPr/>
                </p:nvSpPr>
                <p:spPr bwMode="auto">
                  <a:xfrm>
                    <a:off x="786" y="2170"/>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8" name="Rectangle 795">
                    <a:extLst>
                      <a:ext uri="{FF2B5EF4-FFF2-40B4-BE49-F238E27FC236}">
                        <a16:creationId xmlns:a16="http://schemas.microsoft.com/office/drawing/2014/main" id="{62C0D2C2-9F32-9847-A4B4-C5021A92D892}"/>
                      </a:ext>
                    </a:extLst>
                  </p:cNvPr>
                  <p:cNvSpPr>
                    <a:spLocks noChangeArrowheads="1"/>
                  </p:cNvSpPr>
                  <p:nvPr/>
                </p:nvSpPr>
                <p:spPr bwMode="auto">
                  <a:xfrm>
                    <a:off x="786" y="2198"/>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9" name="Rectangle 796">
                    <a:extLst>
                      <a:ext uri="{FF2B5EF4-FFF2-40B4-BE49-F238E27FC236}">
                        <a16:creationId xmlns:a16="http://schemas.microsoft.com/office/drawing/2014/main" id="{23AA62AB-8BF1-6945-9ED9-388273E64034}"/>
                      </a:ext>
                    </a:extLst>
                  </p:cNvPr>
                  <p:cNvSpPr>
                    <a:spLocks noChangeArrowheads="1"/>
                  </p:cNvSpPr>
                  <p:nvPr/>
                </p:nvSpPr>
                <p:spPr bwMode="auto">
                  <a:xfrm>
                    <a:off x="786" y="2227"/>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0" name="Rectangle 797">
                    <a:extLst>
                      <a:ext uri="{FF2B5EF4-FFF2-40B4-BE49-F238E27FC236}">
                        <a16:creationId xmlns:a16="http://schemas.microsoft.com/office/drawing/2014/main" id="{CAE4D7B0-363A-0C46-B163-AB70D4D75619}"/>
                      </a:ext>
                    </a:extLst>
                  </p:cNvPr>
                  <p:cNvSpPr>
                    <a:spLocks noChangeArrowheads="1"/>
                  </p:cNvSpPr>
                  <p:nvPr/>
                </p:nvSpPr>
                <p:spPr bwMode="auto">
                  <a:xfrm>
                    <a:off x="786" y="2256"/>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1" name="Rectangle 798">
                    <a:extLst>
                      <a:ext uri="{FF2B5EF4-FFF2-40B4-BE49-F238E27FC236}">
                        <a16:creationId xmlns:a16="http://schemas.microsoft.com/office/drawing/2014/main" id="{68F5D2EE-ADFA-F04B-9275-4D63B3CC3CAA}"/>
                      </a:ext>
                    </a:extLst>
                  </p:cNvPr>
                  <p:cNvSpPr>
                    <a:spLocks noChangeArrowheads="1"/>
                  </p:cNvSpPr>
                  <p:nvPr/>
                </p:nvSpPr>
                <p:spPr bwMode="auto">
                  <a:xfrm>
                    <a:off x="786" y="2284"/>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2" name="Rectangle 799">
                    <a:extLst>
                      <a:ext uri="{FF2B5EF4-FFF2-40B4-BE49-F238E27FC236}">
                        <a16:creationId xmlns:a16="http://schemas.microsoft.com/office/drawing/2014/main" id="{2D3DBAD1-1127-CA44-A1FE-1C79769DE3D4}"/>
                      </a:ext>
                    </a:extLst>
                  </p:cNvPr>
                  <p:cNvSpPr>
                    <a:spLocks noChangeArrowheads="1"/>
                  </p:cNvSpPr>
                  <p:nvPr/>
                </p:nvSpPr>
                <p:spPr bwMode="auto">
                  <a:xfrm>
                    <a:off x="786" y="231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3" name="Rectangle 800">
                    <a:extLst>
                      <a:ext uri="{FF2B5EF4-FFF2-40B4-BE49-F238E27FC236}">
                        <a16:creationId xmlns:a16="http://schemas.microsoft.com/office/drawing/2014/main" id="{57B20849-CFEF-5E40-B0AB-965D1E486811}"/>
                      </a:ext>
                    </a:extLst>
                  </p:cNvPr>
                  <p:cNvSpPr>
                    <a:spLocks noChangeArrowheads="1"/>
                  </p:cNvSpPr>
                  <p:nvPr/>
                </p:nvSpPr>
                <p:spPr bwMode="auto">
                  <a:xfrm>
                    <a:off x="786" y="2341"/>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4" name="Rectangle 801">
                    <a:extLst>
                      <a:ext uri="{FF2B5EF4-FFF2-40B4-BE49-F238E27FC236}">
                        <a16:creationId xmlns:a16="http://schemas.microsoft.com/office/drawing/2014/main" id="{901F6E31-5B38-D048-B5B0-5246680ED561}"/>
                      </a:ext>
                    </a:extLst>
                  </p:cNvPr>
                  <p:cNvSpPr>
                    <a:spLocks noChangeArrowheads="1"/>
                  </p:cNvSpPr>
                  <p:nvPr/>
                </p:nvSpPr>
                <p:spPr bwMode="auto">
                  <a:xfrm>
                    <a:off x="786" y="2370"/>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5" name="Rectangle 802">
                    <a:extLst>
                      <a:ext uri="{FF2B5EF4-FFF2-40B4-BE49-F238E27FC236}">
                        <a16:creationId xmlns:a16="http://schemas.microsoft.com/office/drawing/2014/main" id="{F7DD6AA0-93B2-E445-8843-8F6B0AB1F301}"/>
                      </a:ext>
                    </a:extLst>
                  </p:cNvPr>
                  <p:cNvSpPr>
                    <a:spLocks noChangeArrowheads="1"/>
                  </p:cNvSpPr>
                  <p:nvPr/>
                </p:nvSpPr>
                <p:spPr bwMode="auto">
                  <a:xfrm>
                    <a:off x="786" y="239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286" name="Group 803">
                  <a:extLst>
                    <a:ext uri="{FF2B5EF4-FFF2-40B4-BE49-F238E27FC236}">
                      <a16:creationId xmlns:a16="http://schemas.microsoft.com/office/drawing/2014/main" id="{174DFC78-DEE6-9942-8755-8E4FBCF5035C}"/>
                    </a:ext>
                  </a:extLst>
                </p:cNvPr>
                <p:cNvGrpSpPr>
                  <a:grpSpLocks/>
                </p:cNvGrpSpPr>
                <p:nvPr/>
              </p:nvGrpSpPr>
              <p:grpSpPr bwMode="auto">
                <a:xfrm>
                  <a:off x="569" y="1969"/>
                  <a:ext cx="4" cy="332"/>
                  <a:chOff x="569" y="1969"/>
                  <a:chExt cx="4" cy="332"/>
                </a:xfrm>
              </p:grpSpPr>
              <p:sp>
                <p:nvSpPr>
                  <p:cNvPr id="307" name="Rectangle 804">
                    <a:extLst>
                      <a:ext uri="{FF2B5EF4-FFF2-40B4-BE49-F238E27FC236}">
                        <a16:creationId xmlns:a16="http://schemas.microsoft.com/office/drawing/2014/main" id="{D7243821-88C2-D743-AF0E-C35A40956B55}"/>
                      </a:ext>
                    </a:extLst>
                  </p:cNvPr>
                  <p:cNvSpPr>
                    <a:spLocks noChangeArrowheads="1"/>
                  </p:cNvSpPr>
                  <p:nvPr/>
                </p:nvSpPr>
                <p:spPr bwMode="auto">
                  <a:xfrm>
                    <a:off x="569" y="1969"/>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8" name="Rectangle 805">
                    <a:extLst>
                      <a:ext uri="{FF2B5EF4-FFF2-40B4-BE49-F238E27FC236}">
                        <a16:creationId xmlns:a16="http://schemas.microsoft.com/office/drawing/2014/main" id="{7DBDFFC6-98FA-0A45-A6F3-2D54620872E9}"/>
                      </a:ext>
                    </a:extLst>
                  </p:cNvPr>
                  <p:cNvSpPr>
                    <a:spLocks noChangeArrowheads="1"/>
                  </p:cNvSpPr>
                  <p:nvPr/>
                </p:nvSpPr>
                <p:spPr bwMode="auto">
                  <a:xfrm>
                    <a:off x="569" y="199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9" name="Rectangle 806">
                    <a:extLst>
                      <a:ext uri="{FF2B5EF4-FFF2-40B4-BE49-F238E27FC236}">
                        <a16:creationId xmlns:a16="http://schemas.microsoft.com/office/drawing/2014/main" id="{13D81A40-4EA8-7E48-8CD3-35F78A215738}"/>
                      </a:ext>
                    </a:extLst>
                  </p:cNvPr>
                  <p:cNvSpPr>
                    <a:spLocks noChangeArrowheads="1"/>
                  </p:cNvSpPr>
                  <p:nvPr/>
                </p:nvSpPr>
                <p:spPr bwMode="auto">
                  <a:xfrm>
                    <a:off x="569" y="20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0" name="Rectangle 807">
                    <a:extLst>
                      <a:ext uri="{FF2B5EF4-FFF2-40B4-BE49-F238E27FC236}">
                        <a16:creationId xmlns:a16="http://schemas.microsoft.com/office/drawing/2014/main" id="{C24D4654-A59F-F147-AA81-A2AB91477A22}"/>
                      </a:ext>
                    </a:extLst>
                  </p:cNvPr>
                  <p:cNvSpPr>
                    <a:spLocks noChangeArrowheads="1"/>
                  </p:cNvSpPr>
                  <p:nvPr/>
                </p:nvSpPr>
                <p:spPr bwMode="auto">
                  <a:xfrm>
                    <a:off x="569" y="205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1" name="Rectangle 808">
                    <a:extLst>
                      <a:ext uri="{FF2B5EF4-FFF2-40B4-BE49-F238E27FC236}">
                        <a16:creationId xmlns:a16="http://schemas.microsoft.com/office/drawing/2014/main" id="{F46A9399-019C-2A46-86E8-88722C8E7ECC}"/>
                      </a:ext>
                    </a:extLst>
                  </p:cNvPr>
                  <p:cNvSpPr>
                    <a:spLocks noChangeArrowheads="1"/>
                  </p:cNvSpPr>
                  <p:nvPr/>
                </p:nvSpPr>
                <p:spPr bwMode="auto">
                  <a:xfrm>
                    <a:off x="569" y="208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2" name="Rectangle 809">
                    <a:extLst>
                      <a:ext uri="{FF2B5EF4-FFF2-40B4-BE49-F238E27FC236}">
                        <a16:creationId xmlns:a16="http://schemas.microsoft.com/office/drawing/2014/main" id="{983ADD8E-4CB8-D44D-B4BB-6AEBFF2754DE}"/>
                      </a:ext>
                    </a:extLst>
                  </p:cNvPr>
                  <p:cNvSpPr>
                    <a:spLocks noChangeArrowheads="1"/>
                  </p:cNvSpPr>
                  <p:nvPr/>
                </p:nvSpPr>
                <p:spPr bwMode="auto">
                  <a:xfrm>
                    <a:off x="569" y="21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3" name="Rectangle 810">
                    <a:extLst>
                      <a:ext uri="{FF2B5EF4-FFF2-40B4-BE49-F238E27FC236}">
                        <a16:creationId xmlns:a16="http://schemas.microsoft.com/office/drawing/2014/main" id="{881A0DD3-E1C9-E34D-B6F3-BF3C36DB2ADA}"/>
                      </a:ext>
                    </a:extLst>
                  </p:cNvPr>
                  <p:cNvSpPr>
                    <a:spLocks noChangeArrowheads="1"/>
                  </p:cNvSpPr>
                  <p:nvPr/>
                </p:nvSpPr>
                <p:spPr bwMode="auto">
                  <a:xfrm>
                    <a:off x="569" y="214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4" name="Rectangle 811">
                    <a:extLst>
                      <a:ext uri="{FF2B5EF4-FFF2-40B4-BE49-F238E27FC236}">
                        <a16:creationId xmlns:a16="http://schemas.microsoft.com/office/drawing/2014/main" id="{75B72720-477C-024E-AF4E-660CEED3BB43}"/>
                      </a:ext>
                    </a:extLst>
                  </p:cNvPr>
                  <p:cNvSpPr>
                    <a:spLocks noChangeArrowheads="1"/>
                  </p:cNvSpPr>
                  <p:nvPr/>
                </p:nvSpPr>
                <p:spPr bwMode="auto">
                  <a:xfrm>
                    <a:off x="569" y="21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5" name="Rectangle 812">
                    <a:extLst>
                      <a:ext uri="{FF2B5EF4-FFF2-40B4-BE49-F238E27FC236}">
                        <a16:creationId xmlns:a16="http://schemas.microsoft.com/office/drawing/2014/main" id="{2A7F2128-1EDB-0F4A-B779-4EB266447591}"/>
                      </a:ext>
                    </a:extLst>
                  </p:cNvPr>
                  <p:cNvSpPr>
                    <a:spLocks noChangeArrowheads="1"/>
                  </p:cNvSpPr>
                  <p:nvPr/>
                </p:nvSpPr>
                <p:spPr bwMode="auto">
                  <a:xfrm>
                    <a:off x="569" y="219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6" name="Rectangle 813">
                    <a:extLst>
                      <a:ext uri="{FF2B5EF4-FFF2-40B4-BE49-F238E27FC236}">
                        <a16:creationId xmlns:a16="http://schemas.microsoft.com/office/drawing/2014/main" id="{41101ACF-0D0B-1C48-B941-2AB838CDE54B}"/>
                      </a:ext>
                    </a:extLst>
                  </p:cNvPr>
                  <p:cNvSpPr>
                    <a:spLocks noChangeArrowheads="1"/>
                  </p:cNvSpPr>
                  <p:nvPr/>
                </p:nvSpPr>
                <p:spPr bwMode="auto">
                  <a:xfrm>
                    <a:off x="569" y="22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7" name="Rectangle 814">
                    <a:extLst>
                      <a:ext uri="{FF2B5EF4-FFF2-40B4-BE49-F238E27FC236}">
                        <a16:creationId xmlns:a16="http://schemas.microsoft.com/office/drawing/2014/main" id="{4B51BA1D-7DCB-E341-B541-49848113EBA6}"/>
                      </a:ext>
                    </a:extLst>
                  </p:cNvPr>
                  <p:cNvSpPr>
                    <a:spLocks noChangeArrowheads="1"/>
                  </p:cNvSpPr>
                  <p:nvPr/>
                </p:nvSpPr>
                <p:spPr bwMode="auto">
                  <a:xfrm>
                    <a:off x="569" y="225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18" name="Rectangle 815">
                    <a:extLst>
                      <a:ext uri="{FF2B5EF4-FFF2-40B4-BE49-F238E27FC236}">
                        <a16:creationId xmlns:a16="http://schemas.microsoft.com/office/drawing/2014/main" id="{E17B9FB4-C817-2E43-8BA2-334BC3313481}"/>
                      </a:ext>
                    </a:extLst>
                  </p:cNvPr>
                  <p:cNvSpPr>
                    <a:spLocks noChangeArrowheads="1"/>
                  </p:cNvSpPr>
                  <p:nvPr/>
                </p:nvSpPr>
                <p:spPr bwMode="auto">
                  <a:xfrm>
                    <a:off x="569" y="228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287" name="Group 816">
                  <a:extLst>
                    <a:ext uri="{FF2B5EF4-FFF2-40B4-BE49-F238E27FC236}">
                      <a16:creationId xmlns:a16="http://schemas.microsoft.com/office/drawing/2014/main" id="{C8FF56A8-7B1F-6744-A7DF-B183DC424565}"/>
                    </a:ext>
                  </a:extLst>
                </p:cNvPr>
                <p:cNvGrpSpPr>
                  <a:grpSpLocks/>
                </p:cNvGrpSpPr>
                <p:nvPr/>
              </p:nvGrpSpPr>
              <p:grpSpPr bwMode="auto">
                <a:xfrm>
                  <a:off x="567" y="2301"/>
                  <a:ext cx="330" cy="4"/>
                  <a:chOff x="567" y="2301"/>
                  <a:chExt cx="330" cy="4"/>
                </a:xfrm>
              </p:grpSpPr>
              <p:sp>
                <p:nvSpPr>
                  <p:cNvPr id="295" name="Rectangle 817">
                    <a:extLst>
                      <a:ext uri="{FF2B5EF4-FFF2-40B4-BE49-F238E27FC236}">
                        <a16:creationId xmlns:a16="http://schemas.microsoft.com/office/drawing/2014/main" id="{F0F9E58A-949C-9F45-B1D1-5BC34E3F64C9}"/>
                      </a:ext>
                    </a:extLst>
                  </p:cNvPr>
                  <p:cNvSpPr>
                    <a:spLocks noChangeArrowheads="1"/>
                  </p:cNvSpPr>
                  <p:nvPr/>
                </p:nvSpPr>
                <p:spPr bwMode="auto">
                  <a:xfrm>
                    <a:off x="567"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6" name="Rectangle 818">
                    <a:extLst>
                      <a:ext uri="{FF2B5EF4-FFF2-40B4-BE49-F238E27FC236}">
                        <a16:creationId xmlns:a16="http://schemas.microsoft.com/office/drawing/2014/main" id="{4D1B5F26-1F5A-6042-A166-C2BF82A8B1C2}"/>
                      </a:ext>
                    </a:extLst>
                  </p:cNvPr>
                  <p:cNvSpPr>
                    <a:spLocks noChangeArrowheads="1"/>
                  </p:cNvSpPr>
                  <p:nvPr/>
                </p:nvSpPr>
                <p:spPr bwMode="auto">
                  <a:xfrm>
                    <a:off x="596"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7" name="Rectangle 819">
                    <a:extLst>
                      <a:ext uri="{FF2B5EF4-FFF2-40B4-BE49-F238E27FC236}">
                        <a16:creationId xmlns:a16="http://schemas.microsoft.com/office/drawing/2014/main" id="{1A17CA32-3F60-FC4F-919B-8C4837067AB0}"/>
                      </a:ext>
                    </a:extLst>
                  </p:cNvPr>
                  <p:cNvSpPr>
                    <a:spLocks noChangeArrowheads="1"/>
                  </p:cNvSpPr>
                  <p:nvPr/>
                </p:nvSpPr>
                <p:spPr bwMode="auto">
                  <a:xfrm>
                    <a:off x="624"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8" name="Rectangle 820">
                    <a:extLst>
                      <a:ext uri="{FF2B5EF4-FFF2-40B4-BE49-F238E27FC236}">
                        <a16:creationId xmlns:a16="http://schemas.microsoft.com/office/drawing/2014/main" id="{FD5E0343-A4A1-C34A-8A6A-2912EA3846E3}"/>
                      </a:ext>
                    </a:extLst>
                  </p:cNvPr>
                  <p:cNvSpPr>
                    <a:spLocks noChangeArrowheads="1"/>
                  </p:cNvSpPr>
                  <p:nvPr/>
                </p:nvSpPr>
                <p:spPr bwMode="auto">
                  <a:xfrm>
                    <a:off x="653"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99" name="Rectangle 821">
                    <a:extLst>
                      <a:ext uri="{FF2B5EF4-FFF2-40B4-BE49-F238E27FC236}">
                        <a16:creationId xmlns:a16="http://schemas.microsoft.com/office/drawing/2014/main" id="{0E4E013F-CF60-F843-B5FA-9C765F305DB8}"/>
                      </a:ext>
                    </a:extLst>
                  </p:cNvPr>
                  <p:cNvSpPr>
                    <a:spLocks noChangeArrowheads="1"/>
                  </p:cNvSpPr>
                  <p:nvPr/>
                </p:nvSpPr>
                <p:spPr bwMode="auto">
                  <a:xfrm>
                    <a:off x="682"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0" name="Rectangle 822">
                    <a:extLst>
                      <a:ext uri="{FF2B5EF4-FFF2-40B4-BE49-F238E27FC236}">
                        <a16:creationId xmlns:a16="http://schemas.microsoft.com/office/drawing/2014/main" id="{7FF455A3-1FDB-7846-A4A7-AA1BCBFDB930}"/>
                      </a:ext>
                    </a:extLst>
                  </p:cNvPr>
                  <p:cNvSpPr>
                    <a:spLocks noChangeArrowheads="1"/>
                  </p:cNvSpPr>
                  <p:nvPr/>
                </p:nvSpPr>
                <p:spPr bwMode="auto">
                  <a:xfrm>
                    <a:off x="710"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1" name="Rectangle 823">
                    <a:extLst>
                      <a:ext uri="{FF2B5EF4-FFF2-40B4-BE49-F238E27FC236}">
                        <a16:creationId xmlns:a16="http://schemas.microsoft.com/office/drawing/2014/main" id="{5EF166A8-65C4-B749-A749-830C3D0B9B84}"/>
                      </a:ext>
                    </a:extLst>
                  </p:cNvPr>
                  <p:cNvSpPr>
                    <a:spLocks noChangeArrowheads="1"/>
                  </p:cNvSpPr>
                  <p:nvPr/>
                </p:nvSpPr>
                <p:spPr bwMode="auto">
                  <a:xfrm>
                    <a:off x="739"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2" name="Rectangle 824">
                    <a:extLst>
                      <a:ext uri="{FF2B5EF4-FFF2-40B4-BE49-F238E27FC236}">
                        <a16:creationId xmlns:a16="http://schemas.microsoft.com/office/drawing/2014/main" id="{ED863C30-DE0D-4A44-8FFF-EF251E9C1F92}"/>
                      </a:ext>
                    </a:extLst>
                  </p:cNvPr>
                  <p:cNvSpPr>
                    <a:spLocks noChangeArrowheads="1"/>
                  </p:cNvSpPr>
                  <p:nvPr/>
                </p:nvSpPr>
                <p:spPr bwMode="auto">
                  <a:xfrm>
                    <a:off x="768"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3" name="Rectangle 825">
                    <a:extLst>
                      <a:ext uri="{FF2B5EF4-FFF2-40B4-BE49-F238E27FC236}">
                        <a16:creationId xmlns:a16="http://schemas.microsoft.com/office/drawing/2014/main" id="{5ED164EF-8D39-2344-8EBD-0AA36F86A4CF}"/>
                      </a:ext>
                    </a:extLst>
                  </p:cNvPr>
                  <p:cNvSpPr>
                    <a:spLocks noChangeArrowheads="1"/>
                  </p:cNvSpPr>
                  <p:nvPr/>
                </p:nvSpPr>
                <p:spPr bwMode="auto">
                  <a:xfrm>
                    <a:off x="796"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4" name="Rectangle 826">
                    <a:extLst>
                      <a:ext uri="{FF2B5EF4-FFF2-40B4-BE49-F238E27FC236}">
                        <a16:creationId xmlns:a16="http://schemas.microsoft.com/office/drawing/2014/main" id="{DD304E43-A01C-7349-812D-56DA3BFF3C5C}"/>
                      </a:ext>
                    </a:extLst>
                  </p:cNvPr>
                  <p:cNvSpPr>
                    <a:spLocks noChangeArrowheads="1"/>
                  </p:cNvSpPr>
                  <p:nvPr/>
                </p:nvSpPr>
                <p:spPr bwMode="auto">
                  <a:xfrm>
                    <a:off x="825"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5" name="Rectangle 827">
                    <a:extLst>
                      <a:ext uri="{FF2B5EF4-FFF2-40B4-BE49-F238E27FC236}">
                        <a16:creationId xmlns:a16="http://schemas.microsoft.com/office/drawing/2014/main" id="{138FCF77-CA50-6D41-9DCE-51257D7460DB}"/>
                      </a:ext>
                    </a:extLst>
                  </p:cNvPr>
                  <p:cNvSpPr>
                    <a:spLocks noChangeArrowheads="1"/>
                  </p:cNvSpPr>
                  <p:nvPr/>
                </p:nvSpPr>
                <p:spPr bwMode="auto">
                  <a:xfrm>
                    <a:off x="853"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06" name="Rectangle 828">
                    <a:extLst>
                      <a:ext uri="{FF2B5EF4-FFF2-40B4-BE49-F238E27FC236}">
                        <a16:creationId xmlns:a16="http://schemas.microsoft.com/office/drawing/2014/main" id="{223EA7A9-C521-BB43-8BD6-84D0A1840661}"/>
                      </a:ext>
                    </a:extLst>
                  </p:cNvPr>
                  <p:cNvSpPr>
                    <a:spLocks noChangeArrowheads="1"/>
                  </p:cNvSpPr>
                  <p:nvPr/>
                </p:nvSpPr>
                <p:spPr bwMode="auto">
                  <a:xfrm>
                    <a:off x="882" y="2301"/>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288" name="Group 829">
                  <a:extLst>
                    <a:ext uri="{FF2B5EF4-FFF2-40B4-BE49-F238E27FC236}">
                      <a16:creationId xmlns:a16="http://schemas.microsoft.com/office/drawing/2014/main" id="{6ED59F54-2EB2-8543-8470-8AC3E375193C}"/>
                    </a:ext>
                  </a:extLst>
                </p:cNvPr>
                <p:cNvGrpSpPr>
                  <a:grpSpLocks/>
                </p:cNvGrpSpPr>
                <p:nvPr/>
              </p:nvGrpSpPr>
              <p:grpSpPr bwMode="auto">
                <a:xfrm>
                  <a:off x="456" y="2302"/>
                  <a:ext cx="113" cy="118"/>
                  <a:chOff x="456" y="2302"/>
                  <a:chExt cx="113" cy="118"/>
                </a:xfrm>
              </p:grpSpPr>
              <p:sp>
                <p:nvSpPr>
                  <p:cNvPr id="289" name="Freeform 830">
                    <a:extLst>
                      <a:ext uri="{FF2B5EF4-FFF2-40B4-BE49-F238E27FC236}">
                        <a16:creationId xmlns:a16="http://schemas.microsoft.com/office/drawing/2014/main" id="{5EF0C442-4F6F-6E43-BA13-174A149C6F29}"/>
                      </a:ext>
                    </a:extLst>
                  </p:cNvPr>
                  <p:cNvSpPr>
                    <a:spLocks/>
                  </p:cNvSpPr>
                  <p:nvPr/>
                </p:nvSpPr>
                <p:spPr bwMode="auto">
                  <a:xfrm>
                    <a:off x="554" y="23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0" name="Freeform 831">
                    <a:extLst>
                      <a:ext uri="{FF2B5EF4-FFF2-40B4-BE49-F238E27FC236}">
                        <a16:creationId xmlns:a16="http://schemas.microsoft.com/office/drawing/2014/main" id="{7DD86B6D-4F1B-D948-BF93-729C01FB889F}"/>
                      </a:ext>
                    </a:extLst>
                  </p:cNvPr>
                  <p:cNvSpPr>
                    <a:spLocks/>
                  </p:cNvSpPr>
                  <p:nvPr/>
                </p:nvSpPr>
                <p:spPr bwMode="auto">
                  <a:xfrm>
                    <a:off x="53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1" name="Freeform 832">
                    <a:extLst>
                      <a:ext uri="{FF2B5EF4-FFF2-40B4-BE49-F238E27FC236}">
                        <a16:creationId xmlns:a16="http://schemas.microsoft.com/office/drawing/2014/main" id="{9FAD66D7-8404-7147-A153-E7DA8E50C8FA}"/>
                      </a:ext>
                    </a:extLst>
                  </p:cNvPr>
                  <p:cNvSpPr>
                    <a:spLocks/>
                  </p:cNvSpPr>
                  <p:nvPr/>
                </p:nvSpPr>
                <p:spPr bwMode="auto">
                  <a:xfrm>
                    <a:off x="51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2" name="Freeform 833">
                    <a:extLst>
                      <a:ext uri="{FF2B5EF4-FFF2-40B4-BE49-F238E27FC236}">
                        <a16:creationId xmlns:a16="http://schemas.microsoft.com/office/drawing/2014/main" id="{288FB70E-7894-8647-891B-D44AA3317CFC}"/>
                      </a:ext>
                    </a:extLst>
                  </p:cNvPr>
                  <p:cNvSpPr>
                    <a:spLocks/>
                  </p:cNvSpPr>
                  <p:nvPr/>
                </p:nvSpPr>
                <p:spPr bwMode="auto">
                  <a:xfrm>
                    <a:off x="496" y="2364"/>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3" name="Freeform 834">
                    <a:extLst>
                      <a:ext uri="{FF2B5EF4-FFF2-40B4-BE49-F238E27FC236}">
                        <a16:creationId xmlns:a16="http://schemas.microsoft.com/office/drawing/2014/main" id="{FCDD29FD-D239-5443-841D-039BD97F8578}"/>
                      </a:ext>
                    </a:extLst>
                  </p:cNvPr>
                  <p:cNvSpPr>
                    <a:spLocks/>
                  </p:cNvSpPr>
                  <p:nvPr/>
                </p:nvSpPr>
                <p:spPr bwMode="auto">
                  <a:xfrm>
                    <a:off x="476" y="2385"/>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4" name="Freeform 835">
                    <a:extLst>
                      <a:ext uri="{FF2B5EF4-FFF2-40B4-BE49-F238E27FC236}">
                        <a16:creationId xmlns:a16="http://schemas.microsoft.com/office/drawing/2014/main" id="{76C355C5-4376-884E-9839-D30E6690D5F1}"/>
                      </a:ext>
                    </a:extLst>
                  </p:cNvPr>
                  <p:cNvSpPr>
                    <a:spLocks/>
                  </p:cNvSpPr>
                  <p:nvPr/>
                </p:nvSpPr>
                <p:spPr bwMode="auto">
                  <a:xfrm>
                    <a:off x="456" y="2406"/>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41" name="Group 836">
                <a:extLst>
                  <a:ext uri="{FF2B5EF4-FFF2-40B4-BE49-F238E27FC236}">
                    <a16:creationId xmlns:a16="http://schemas.microsoft.com/office/drawing/2014/main" id="{65910B29-A2E0-2E41-9E73-0047AD1A49E6}"/>
                  </a:ext>
                </a:extLst>
              </p:cNvPr>
              <p:cNvGrpSpPr>
                <a:grpSpLocks/>
              </p:cNvGrpSpPr>
              <p:nvPr/>
            </p:nvGrpSpPr>
            <p:grpSpPr bwMode="auto">
              <a:xfrm>
                <a:off x="785" y="1969"/>
                <a:ext cx="446" cy="451"/>
                <a:chOff x="785" y="1969"/>
                <a:chExt cx="446" cy="451"/>
              </a:xfrm>
            </p:grpSpPr>
            <p:grpSp>
              <p:nvGrpSpPr>
                <p:cNvPr id="164" name="Group 837">
                  <a:extLst>
                    <a:ext uri="{FF2B5EF4-FFF2-40B4-BE49-F238E27FC236}">
                      <a16:creationId xmlns:a16="http://schemas.microsoft.com/office/drawing/2014/main" id="{9713A49C-DC36-4847-9B55-152E43F3343F}"/>
                    </a:ext>
                  </a:extLst>
                </p:cNvPr>
                <p:cNvGrpSpPr>
                  <a:grpSpLocks/>
                </p:cNvGrpSpPr>
                <p:nvPr/>
              </p:nvGrpSpPr>
              <p:grpSpPr bwMode="auto">
                <a:xfrm>
                  <a:off x="785" y="1971"/>
                  <a:ext cx="446" cy="446"/>
                  <a:chOff x="785" y="1971"/>
                  <a:chExt cx="446" cy="446"/>
                </a:xfrm>
              </p:grpSpPr>
              <p:sp>
                <p:nvSpPr>
                  <p:cNvPr id="198" name="Freeform 838">
                    <a:extLst>
                      <a:ext uri="{FF2B5EF4-FFF2-40B4-BE49-F238E27FC236}">
                        <a16:creationId xmlns:a16="http://schemas.microsoft.com/office/drawing/2014/main" id="{F953363A-778E-4F46-AA73-A1C58D2E8B22}"/>
                      </a:ext>
                    </a:extLst>
                  </p:cNvPr>
                  <p:cNvSpPr>
                    <a:spLocks/>
                  </p:cNvSpPr>
                  <p:nvPr/>
                </p:nvSpPr>
                <p:spPr bwMode="auto">
                  <a:xfrm>
                    <a:off x="88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1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1" y="1"/>
                        </a:lnTo>
                        <a:lnTo>
                          <a:pt x="0" y="13"/>
                        </a:lnTo>
                        <a:lnTo>
                          <a:pt x="3" y="16"/>
                        </a:lnTo>
                        <a:lnTo>
                          <a:pt x="14" y="5"/>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99" name="Freeform 839">
                    <a:extLst>
                      <a:ext uri="{FF2B5EF4-FFF2-40B4-BE49-F238E27FC236}">
                        <a16:creationId xmlns:a16="http://schemas.microsoft.com/office/drawing/2014/main" id="{747CD921-DF32-534E-A11B-BB7893D69B1F}"/>
                      </a:ext>
                    </a:extLst>
                  </p:cNvPr>
                  <p:cNvSpPr>
                    <a:spLocks/>
                  </p:cNvSpPr>
                  <p:nvPr/>
                </p:nvSpPr>
                <p:spPr bwMode="auto">
                  <a:xfrm>
                    <a:off x="865" y="1992"/>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0" name="Freeform 840">
                    <a:extLst>
                      <a:ext uri="{FF2B5EF4-FFF2-40B4-BE49-F238E27FC236}">
                        <a16:creationId xmlns:a16="http://schemas.microsoft.com/office/drawing/2014/main" id="{A54B1108-A9A6-1D4B-ABDD-4DF6D6F29508}"/>
                      </a:ext>
                    </a:extLst>
                  </p:cNvPr>
                  <p:cNvSpPr>
                    <a:spLocks/>
                  </p:cNvSpPr>
                  <p:nvPr/>
                </p:nvSpPr>
                <p:spPr bwMode="auto">
                  <a:xfrm>
                    <a:off x="844" y="201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1" name="Freeform 841">
                    <a:extLst>
                      <a:ext uri="{FF2B5EF4-FFF2-40B4-BE49-F238E27FC236}">
                        <a16:creationId xmlns:a16="http://schemas.microsoft.com/office/drawing/2014/main" id="{805F6612-BA25-8249-95E5-5C2B57505DD7}"/>
                      </a:ext>
                    </a:extLst>
                  </p:cNvPr>
                  <p:cNvSpPr>
                    <a:spLocks/>
                  </p:cNvSpPr>
                  <p:nvPr/>
                </p:nvSpPr>
                <p:spPr bwMode="auto">
                  <a:xfrm>
                    <a:off x="824" y="2033"/>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2" name="Freeform 842">
                    <a:extLst>
                      <a:ext uri="{FF2B5EF4-FFF2-40B4-BE49-F238E27FC236}">
                        <a16:creationId xmlns:a16="http://schemas.microsoft.com/office/drawing/2014/main" id="{AC40745E-6EA1-274C-AB31-B157975873FB}"/>
                      </a:ext>
                    </a:extLst>
                  </p:cNvPr>
                  <p:cNvSpPr>
                    <a:spLocks/>
                  </p:cNvSpPr>
                  <p:nvPr/>
                </p:nvSpPr>
                <p:spPr bwMode="auto">
                  <a:xfrm>
                    <a:off x="80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3" name="Freeform 843">
                    <a:extLst>
                      <a:ext uri="{FF2B5EF4-FFF2-40B4-BE49-F238E27FC236}">
                        <a16:creationId xmlns:a16="http://schemas.microsoft.com/office/drawing/2014/main" id="{CEE23740-B448-F34D-82F8-18A632D2AA64}"/>
                      </a:ext>
                    </a:extLst>
                  </p:cNvPr>
                  <p:cNvSpPr>
                    <a:spLocks/>
                  </p:cNvSpPr>
                  <p:nvPr/>
                </p:nvSpPr>
                <p:spPr bwMode="auto">
                  <a:xfrm>
                    <a:off x="785" y="2073"/>
                    <a:ext cx="13" cy="14"/>
                  </a:xfrm>
                  <a:custGeom>
                    <a:avLst/>
                    <a:gdLst>
                      <a:gd name="T0" fmla="*/ 13 w 13"/>
                      <a:gd name="T1" fmla="*/ 3 h 14"/>
                      <a:gd name="T2" fmla="*/ 10 w 13"/>
                      <a:gd name="T3" fmla="*/ 0 h 14"/>
                      <a:gd name="T4" fmla="*/ 1 w 13"/>
                      <a:gd name="T5" fmla="*/ 9 h 14"/>
                      <a:gd name="T6" fmla="*/ 0 w 13"/>
                      <a:gd name="T7" fmla="*/ 10 h 14"/>
                      <a:gd name="T8" fmla="*/ 0 w 13"/>
                      <a:gd name="T9" fmla="*/ 11 h 14"/>
                      <a:gd name="T10" fmla="*/ 0 w 13"/>
                      <a:gd name="T11" fmla="*/ 14 h 14"/>
                      <a:gd name="T12" fmla="*/ 5 w 13"/>
                      <a:gd name="T13" fmla="*/ 14 h 14"/>
                      <a:gd name="T14" fmla="*/ 5 w 13"/>
                      <a:gd name="T15" fmla="*/ 12 h 14"/>
                      <a:gd name="T16" fmla="*/ 13 w 13"/>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3"/>
                        </a:moveTo>
                        <a:lnTo>
                          <a:pt x="10" y="0"/>
                        </a:lnTo>
                        <a:lnTo>
                          <a:pt x="1" y="9"/>
                        </a:lnTo>
                        <a:lnTo>
                          <a:pt x="0" y="10"/>
                        </a:lnTo>
                        <a:lnTo>
                          <a:pt x="0" y="11"/>
                        </a:lnTo>
                        <a:lnTo>
                          <a:pt x="0" y="14"/>
                        </a:lnTo>
                        <a:lnTo>
                          <a:pt x="5" y="14"/>
                        </a:lnTo>
                        <a:lnTo>
                          <a:pt x="5" y="12"/>
                        </a:lnTo>
                        <a:lnTo>
                          <a:pt x="13"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04" name="Rectangle 844">
                    <a:extLst>
                      <a:ext uri="{FF2B5EF4-FFF2-40B4-BE49-F238E27FC236}">
                        <a16:creationId xmlns:a16="http://schemas.microsoft.com/office/drawing/2014/main" id="{96E146CC-48C7-1046-BB46-28457309A3E3}"/>
                      </a:ext>
                    </a:extLst>
                  </p:cNvPr>
                  <p:cNvSpPr>
                    <a:spLocks noChangeArrowheads="1"/>
                  </p:cNvSpPr>
                  <p:nvPr/>
                </p:nvSpPr>
                <p:spPr bwMode="auto">
                  <a:xfrm>
                    <a:off x="785" y="2100"/>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5" name="Rectangle 845">
                    <a:extLst>
                      <a:ext uri="{FF2B5EF4-FFF2-40B4-BE49-F238E27FC236}">
                        <a16:creationId xmlns:a16="http://schemas.microsoft.com/office/drawing/2014/main" id="{AC7AD1C3-CF72-F24D-A3BC-E027CC850E54}"/>
                      </a:ext>
                    </a:extLst>
                  </p:cNvPr>
                  <p:cNvSpPr>
                    <a:spLocks noChangeArrowheads="1"/>
                  </p:cNvSpPr>
                  <p:nvPr/>
                </p:nvSpPr>
                <p:spPr bwMode="auto">
                  <a:xfrm>
                    <a:off x="785" y="2128"/>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6" name="Rectangle 846">
                    <a:extLst>
                      <a:ext uri="{FF2B5EF4-FFF2-40B4-BE49-F238E27FC236}">
                        <a16:creationId xmlns:a16="http://schemas.microsoft.com/office/drawing/2014/main" id="{0EFF698C-D3F0-7B4B-834A-50303A42F14A}"/>
                      </a:ext>
                    </a:extLst>
                  </p:cNvPr>
                  <p:cNvSpPr>
                    <a:spLocks noChangeArrowheads="1"/>
                  </p:cNvSpPr>
                  <p:nvPr/>
                </p:nvSpPr>
                <p:spPr bwMode="auto">
                  <a:xfrm>
                    <a:off x="785" y="2157"/>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7" name="Rectangle 847">
                    <a:extLst>
                      <a:ext uri="{FF2B5EF4-FFF2-40B4-BE49-F238E27FC236}">
                        <a16:creationId xmlns:a16="http://schemas.microsoft.com/office/drawing/2014/main" id="{EF36B3E1-D2B2-EE42-BB8F-71E04FEEF116}"/>
                      </a:ext>
                    </a:extLst>
                  </p:cNvPr>
                  <p:cNvSpPr>
                    <a:spLocks noChangeArrowheads="1"/>
                  </p:cNvSpPr>
                  <p:nvPr/>
                </p:nvSpPr>
                <p:spPr bwMode="auto">
                  <a:xfrm>
                    <a:off x="785" y="2186"/>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8" name="Rectangle 848">
                    <a:extLst>
                      <a:ext uri="{FF2B5EF4-FFF2-40B4-BE49-F238E27FC236}">
                        <a16:creationId xmlns:a16="http://schemas.microsoft.com/office/drawing/2014/main" id="{3D1CDF67-0CB4-3A42-8FA9-530FF7A5B835}"/>
                      </a:ext>
                    </a:extLst>
                  </p:cNvPr>
                  <p:cNvSpPr>
                    <a:spLocks noChangeArrowheads="1"/>
                  </p:cNvSpPr>
                  <p:nvPr/>
                </p:nvSpPr>
                <p:spPr bwMode="auto">
                  <a:xfrm>
                    <a:off x="785" y="2214"/>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9" name="Rectangle 849">
                    <a:extLst>
                      <a:ext uri="{FF2B5EF4-FFF2-40B4-BE49-F238E27FC236}">
                        <a16:creationId xmlns:a16="http://schemas.microsoft.com/office/drawing/2014/main" id="{225C0F74-54C8-6F45-83BD-EB8BFFD9508D}"/>
                      </a:ext>
                    </a:extLst>
                  </p:cNvPr>
                  <p:cNvSpPr>
                    <a:spLocks noChangeArrowheads="1"/>
                  </p:cNvSpPr>
                  <p:nvPr/>
                </p:nvSpPr>
                <p:spPr bwMode="auto">
                  <a:xfrm>
                    <a:off x="785" y="2243"/>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0" name="Rectangle 850">
                    <a:extLst>
                      <a:ext uri="{FF2B5EF4-FFF2-40B4-BE49-F238E27FC236}">
                        <a16:creationId xmlns:a16="http://schemas.microsoft.com/office/drawing/2014/main" id="{F66C098A-147C-9F4C-B18B-6462B8570C99}"/>
                      </a:ext>
                    </a:extLst>
                  </p:cNvPr>
                  <p:cNvSpPr>
                    <a:spLocks noChangeArrowheads="1"/>
                  </p:cNvSpPr>
                  <p:nvPr/>
                </p:nvSpPr>
                <p:spPr bwMode="auto">
                  <a:xfrm>
                    <a:off x="785" y="2271"/>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1" name="Rectangle 851">
                    <a:extLst>
                      <a:ext uri="{FF2B5EF4-FFF2-40B4-BE49-F238E27FC236}">
                        <a16:creationId xmlns:a16="http://schemas.microsoft.com/office/drawing/2014/main" id="{5B8018DA-F127-3B44-BF39-6BE49CB4B94D}"/>
                      </a:ext>
                    </a:extLst>
                  </p:cNvPr>
                  <p:cNvSpPr>
                    <a:spLocks noChangeArrowheads="1"/>
                  </p:cNvSpPr>
                  <p:nvPr/>
                </p:nvSpPr>
                <p:spPr bwMode="auto">
                  <a:xfrm>
                    <a:off x="785" y="2300"/>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2" name="Rectangle 852">
                    <a:extLst>
                      <a:ext uri="{FF2B5EF4-FFF2-40B4-BE49-F238E27FC236}">
                        <a16:creationId xmlns:a16="http://schemas.microsoft.com/office/drawing/2014/main" id="{E9C90266-F028-C34E-8C5A-25A5476E0338}"/>
                      </a:ext>
                    </a:extLst>
                  </p:cNvPr>
                  <p:cNvSpPr>
                    <a:spLocks noChangeArrowheads="1"/>
                  </p:cNvSpPr>
                  <p:nvPr/>
                </p:nvSpPr>
                <p:spPr bwMode="auto">
                  <a:xfrm>
                    <a:off x="785" y="2329"/>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3" name="Rectangle 853">
                    <a:extLst>
                      <a:ext uri="{FF2B5EF4-FFF2-40B4-BE49-F238E27FC236}">
                        <a16:creationId xmlns:a16="http://schemas.microsoft.com/office/drawing/2014/main" id="{873F63E7-7925-AC44-8DDB-5B11AE90FA30}"/>
                      </a:ext>
                    </a:extLst>
                  </p:cNvPr>
                  <p:cNvSpPr>
                    <a:spLocks noChangeArrowheads="1"/>
                  </p:cNvSpPr>
                  <p:nvPr/>
                </p:nvSpPr>
                <p:spPr bwMode="auto">
                  <a:xfrm>
                    <a:off x="785" y="2357"/>
                    <a:ext cx="5"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4" name="Rectangle 854">
                    <a:extLst>
                      <a:ext uri="{FF2B5EF4-FFF2-40B4-BE49-F238E27FC236}">
                        <a16:creationId xmlns:a16="http://schemas.microsoft.com/office/drawing/2014/main" id="{B9535D9E-434F-7D43-A688-39AC790BA01C}"/>
                      </a:ext>
                    </a:extLst>
                  </p:cNvPr>
                  <p:cNvSpPr>
                    <a:spLocks noChangeArrowheads="1"/>
                  </p:cNvSpPr>
                  <p:nvPr/>
                </p:nvSpPr>
                <p:spPr bwMode="auto">
                  <a:xfrm>
                    <a:off x="785" y="2386"/>
                    <a:ext cx="5"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5" name="Freeform 855">
                    <a:extLst>
                      <a:ext uri="{FF2B5EF4-FFF2-40B4-BE49-F238E27FC236}">
                        <a16:creationId xmlns:a16="http://schemas.microsoft.com/office/drawing/2014/main" id="{D5B217F0-8783-2C4B-BF7C-2862EA370CD6}"/>
                      </a:ext>
                    </a:extLst>
                  </p:cNvPr>
                  <p:cNvSpPr>
                    <a:spLocks/>
                  </p:cNvSpPr>
                  <p:nvPr/>
                </p:nvSpPr>
                <p:spPr bwMode="auto">
                  <a:xfrm>
                    <a:off x="785" y="2412"/>
                    <a:ext cx="19" cy="5"/>
                  </a:xfrm>
                  <a:custGeom>
                    <a:avLst/>
                    <a:gdLst>
                      <a:gd name="T0" fmla="*/ 2 w 19"/>
                      <a:gd name="T1" fmla="*/ 3 h 5"/>
                      <a:gd name="T2" fmla="*/ 0 w 19"/>
                      <a:gd name="T3" fmla="*/ 3 h 5"/>
                      <a:gd name="T4" fmla="*/ 0 w 19"/>
                      <a:gd name="T5" fmla="*/ 3 h 5"/>
                      <a:gd name="T6" fmla="*/ 0 w 19"/>
                      <a:gd name="T7" fmla="*/ 5 h 5"/>
                      <a:gd name="T8" fmla="*/ 2 w 19"/>
                      <a:gd name="T9" fmla="*/ 5 h 5"/>
                      <a:gd name="T10" fmla="*/ 19 w 19"/>
                      <a:gd name="T11" fmla="*/ 5 h 5"/>
                      <a:gd name="T12" fmla="*/ 19 w 19"/>
                      <a:gd name="T13" fmla="*/ 0 h 5"/>
                      <a:gd name="T14" fmla="*/ 2 w 19"/>
                      <a:gd name="T15" fmla="*/ 0 h 5"/>
                      <a:gd name="T16" fmla="*/ 2 w 19"/>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5"/>
                      <a:gd name="T29" fmla="*/ 19 w 19"/>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5">
                        <a:moveTo>
                          <a:pt x="2" y="3"/>
                        </a:moveTo>
                        <a:lnTo>
                          <a:pt x="0" y="3"/>
                        </a:lnTo>
                        <a:lnTo>
                          <a:pt x="0" y="5"/>
                        </a:lnTo>
                        <a:lnTo>
                          <a:pt x="2" y="5"/>
                        </a:lnTo>
                        <a:lnTo>
                          <a:pt x="19" y="5"/>
                        </a:lnTo>
                        <a:lnTo>
                          <a:pt x="19" y="0"/>
                        </a:lnTo>
                        <a:lnTo>
                          <a:pt x="2" y="0"/>
                        </a:lnTo>
                        <a:lnTo>
                          <a:pt x="2"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16" name="Rectangle 856">
                    <a:extLst>
                      <a:ext uri="{FF2B5EF4-FFF2-40B4-BE49-F238E27FC236}">
                        <a16:creationId xmlns:a16="http://schemas.microsoft.com/office/drawing/2014/main" id="{5DB3CC5D-9FA6-6A49-B0D5-D77328042FE0}"/>
                      </a:ext>
                    </a:extLst>
                  </p:cNvPr>
                  <p:cNvSpPr>
                    <a:spLocks noChangeArrowheads="1"/>
                  </p:cNvSpPr>
                  <p:nvPr/>
                </p:nvSpPr>
                <p:spPr bwMode="auto">
                  <a:xfrm>
                    <a:off x="816"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7" name="Rectangle 857">
                    <a:extLst>
                      <a:ext uri="{FF2B5EF4-FFF2-40B4-BE49-F238E27FC236}">
                        <a16:creationId xmlns:a16="http://schemas.microsoft.com/office/drawing/2014/main" id="{69A90697-3314-B640-82AF-AAC53026D75B}"/>
                      </a:ext>
                    </a:extLst>
                  </p:cNvPr>
                  <p:cNvSpPr>
                    <a:spLocks noChangeArrowheads="1"/>
                  </p:cNvSpPr>
                  <p:nvPr/>
                </p:nvSpPr>
                <p:spPr bwMode="auto">
                  <a:xfrm>
                    <a:off x="845"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8" name="Rectangle 858">
                    <a:extLst>
                      <a:ext uri="{FF2B5EF4-FFF2-40B4-BE49-F238E27FC236}">
                        <a16:creationId xmlns:a16="http://schemas.microsoft.com/office/drawing/2014/main" id="{78508B4E-95D5-FA49-A609-8D27353A771E}"/>
                      </a:ext>
                    </a:extLst>
                  </p:cNvPr>
                  <p:cNvSpPr>
                    <a:spLocks noChangeArrowheads="1"/>
                  </p:cNvSpPr>
                  <p:nvPr/>
                </p:nvSpPr>
                <p:spPr bwMode="auto">
                  <a:xfrm>
                    <a:off x="873"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9" name="Rectangle 859">
                    <a:extLst>
                      <a:ext uri="{FF2B5EF4-FFF2-40B4-BE49-F238E27FC236}">
                        <a16:creationId xmlns:a16="http://schemas.microsoft.com/office/drawing/2014/main" id="{E7609260-8B9C-F941-8546-566EB464B5F3}"/>
                      </a:ext>
                    </a:extLst>
                  </p:cNvPr>
                  <p:cNvSpPr>
                    <a:spLocks noChangeArrowheads="1"/>
                  </p:cNvSpPr>
                  <p:nvPr/>
                </p:nvSpPr>
                <p:spPr bwMode="auto">
                  <a:xfrm>
                    <a:off x="902"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0" name="Rectangle 860">
                    <a:extLst>
                      <a:ext uri="{FF2B5EF4-FFF2-40B4-BE49-F238E27FC236}">
                        <a16:creationId xmlns:a16="http://schemas.microsoft.com/office/drawing/2014/main" id="{A65D458F-599D-E54E-A158-0530F4FBF04E}"/>
                      </a:ext>
                    </a:extLst>
                  </p:cNvPr>
                  <p:cNvSpPr>
                    <a:spLocks noChangeArrowheads="1"/>
                  </p:cNvSpPr>
                  <p:nvPr/>
                </p:nvSpPr>
                <p:spPr bwMode="auto">
                  <a:xfrm>
                    <a:off x="931"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1" name="Rectangle 861">
                    <a:extLst>
                      <a:ext uri="{FF2B5EF4-FFF2-40B4-BE49-F238E27FC236}">
                        <a16:creationId xmlns:a16="http://schemas.microsoft.com/office/drawing/2014/main" id="{AED3EA80-919F-F74F-ADDA-98D203B06CDC}"/>
                      </a:ext>
                    </a:extLst>
                  </p:cNvPr>
                  <p:cNvSpPr>
                    <a:spLocks noChangeArrowheads="1"/>
                  </p:cNvSpPr>
                  <p:nvPr/>
                </p:nvSpPr>
                <p:spPr bwMode="auto">
                  <a:xfrm>
                    <a:off x="959"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2" name="Rectangle 862">
                    <a:extLst>
                      <a:ext uri="{FF2B5EF4-FFF2-40B4-BE49-F238E27FC236}">
                        <a16:creationId xmlns:a16="http://schemas.microsoft.com/office/drawing/2014/main" id="{B1527331-075F-3645-B01E-C0D6600C43C0}"/>
                      </a:ext>
                    </a:extLst>
                  </p:cNvPr>
                  <p:cNvSpPr>
                    <a:spLocks noChangeArrowheads="1"/>
                  </p:cNvSpPr>
                  <p:nvPr/>
                </p:nvSpPr>
                <p:spPr bwMode="auto">
                  <a:xfrm>
                    <a:off x="988"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3" name="Rectangle 863">
                    <a:extLst>
                      <a:ext uri="{FF2B5EF4-FFF2-40B4-BE49-F238E27FC236}">
                        <a16:creationId xmlns:a16="http://schemas.microsoft.com/office/drawing/2014/main" id="{A97B5101-B943-EF4F-AEBE-49C9556EFD7A}"/>
                      </a:ext>
                    </a:extLst>
                  </p:cNvPr>
                  <p:cNvSpPr>
                    <a:spLocks noChangeArrowheads="1"/>
                  </p:cNvSpPr>
                  <p:nvPr/>
                </p:nvSpPr>
                <p:spPr bwMode="auto">
                  <a:xfrm>
                    <a:off x="1016"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4" name="Rectangle 864">
                    <a:extLst>
                      <a:ext uri="{FF2B5EF4-FFF2-40B4-BE49-F238E27FC236}">
                        <a16:creationId xmlns:a16="http://schemas.microsoft.com/office/drawing/2014/main" id="{00E9EEF4-5162-104E-ABE0-155DF73A47F6}"/>
                      </a:ext>
                    </a:extLst>
                  </p:cNvPr>
                  <p:cNvSpPr>
                    <a:spLocks noChangeArrowheads="1"/>
                  </p:cNvSpPr>
                  <p:nvPr/>
                </p:nvSpPr>
                <p:spPr bwMode="auto">
                  <a:xfrm>
                    <a:off x="1045"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5" name="Rectangle 865">
                    <a:extLst>
                      <a:ext uri="{FF2B5EF4-FFF2-40B4-BE49-F238E27FC236}">
                        <a16:creationId xmlns:a16="http://schemas.microsoft.com/office/drawing/2014/main" id="{C300B5B0-1C09-0F46-92E4-30D2CDAC6DDF}"/>
                      </a:ext>
                    </a:extLst>
                  </p:cNvPr>
                  <p:cNvSpPr>
                    <a:spLocks noChangeArrowheads="1"/>
                  </p:cNvSpPr>
                  <p:nvPr/>
                </p:nvSpPr>
                <p:spPr bwMode="auto">
                  <a:xfrm>
                    <a:off x="1074"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6" name="Rectangle 866">
                    <a:extLst>
                      <a:ext uri="{FF2B5EF4-FFF2-40B4-BE49-F238E27FC236}">
                        <a16:creationId xmlns:a16="http://schemas.microsoft.com/office/drawing/2014/main" id="{370AEA5C-B4B9-ED46-BFA4-03A7AE61306B}"/>
                      </a:ext>
                    </a:extLst>
                  </p:cNvPr>
                  <p:cNvSpPr>
                    <a:spLocks noChangeArrowheads="1"/>
                  </p:cNvSpPr>
                  <p:nvPr/>
                </p:nvSpPr>
                <p:spPr bwMode="auto">
                  <a:xfrm>
                    <a:off x="1102"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7" name="Freeform 867">
                    <a:extLst>
                      <a:ext uri="{FF2B5EF4-FFF2-40B4-BE49-F238E27FC236}">
                        <a16:creationId xmlns:a16="http://schemas.microsoft.com/office/drawing/2014/main" id="{DACFFCCB-EF04-EA4B-96FE-B4928A9DAAC2}"/>
                      </a:ext>
                    </a:extLst>
                  </p:cNvPr>
                  <p:cNvSpPr>
                    <a:spLocks/>
                  </p:cNvSpPr>
                  <p:nvPr/>
                </p:nvSpPr>
                <p:spPr bwMode="auto">
                  <a:xfrm>
                    <a:off x="1126" y="2393"/>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8" name="Freeform 868">
                    <a:extLst>
                      <a:ext uri="{FF2B5EF4-FFF2-40B4-BE49-F238E27FC236}">
                        <a16:creationId xmlns:a16="http://schemas.microsoft.com/office/drawing/2014/main" id="{8ED6D18D-40BA-BF4E-B3C8-6EEFE2A20891}"/>
                      </a:ext>
                    </a:extLst>
                  </p:cNvPr>
                  <p:cNvSpPr>
                    <a:spLocks/>
                  </p:cNvSpPr>
                  <p:nvPr/>
                </p:nvSpPr>
                <p:spPr bwMode="auto">
                  <a:xfrm>
                    <a:off x="114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29" name="Freeform 869">
                    <a:extLst>
                      <a:ext uri="{FF2B5EF4-FFF2-40B4-BE49-F238E27FC236}">
                        <a16:creationId xmlns:a16="http://schemas.microsoft.com/office/drawing/2014/main" id="{BCB196BD-563B-7440-9315-33D5571AE58C}"/>
                      </a:ext>
                    </a:extLst>
                  </p:cNvPr>
                  <p:cNvSpPr>
                    <a:spLocks/>
                  </p:cNvSpPr>
                  <p:nvPr/>
                </p:nvSpPr>
                <p:spPr bwMode="auto">
                  <a:xfrm>
                    <a:off x="1166" y="235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0" name="Freeform 870">
                    <a:extLst>
                      <a:ext uri="{FF2B5EF4-FFF2-40B4-BE49-F238E27FC236}">
                        <a16:creationId xmlns:a16="http://schemas.microsoft.com/office/drawing/2014/main" id="{FECC5214-8F71-AE44-949E-41903D24D055}"/>
                      </a:ext>
                    </a:extLst>
                  </p:cNvPr>
                  <p:cNvSpPr>
                    <a:spLocks/>
                  </p:cNvSpPr>
                  <p:nvPr/>
                </p:nvSpPr>
                <p:spPr bwMode="auto">
                  <a:xfrm>
                    <a:off x="1187" y="233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1" name="Freeform 871">
                    <a:extLst>
                      <a:ext uri="{FF2B5EF4-FFF2-40B4-BE49-F238E27FC236}">
                        <a16:creationId xmlns:a16="http://schemas.microsoft.com/office/drawing/2014/main" id="{ACDC5E23-E3B4-3E44-B71A-60E8881D30F1}"/>
                      </a:ext>
                    </a:extLst>
                  </p:cNvPr>
                  <p:cNvSpPr>
                    <a:spLocks/>
                  </p:cNvSpPr>
                  <p:nvPr/>
                </p:nvSpPr>
                <p:spPr bwMode="auto">
                  <a:xfrm>
                    <a:off x="1207" y="2312"/>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2" name="Freeform 872">
                    <a:extLst>
                      <a:ext uri="{FF2B5EF4-FFF2-40B4-BE49-F238E27FC236}">
                        <a16:creationId xmlns:a16="http://schemas.microsoft.com/office/drawing/2014/main" id="{C7AC9BDA-F849-0749-B1DD-A963A20EB198}"/>
                      </a:ext>
                    </a:extLst>
                  </p:cNvPr>
                  <p:cNvSpPr>
                    <a:spLocks/>
                  </p:cNvSpPr>
                  <p:nvPr/>
                </p:nvSpPr>
                <p:spPr bwMode="auto">
                  <a:xfrm>
                    <a:off x="1227" y="2289"/>
                    <a:ext cx="4" cy="18"/>
                  </a:xfrm>
                  <a:custGeom>
                    <a:avLst/>
                    <a:gdLst>
                      <a:gd name="T0" fmla="*/ 0 w 4"/>
                      <a:gd name="T1" fmla="*/ 15 h 18"/>
                      <a:gd name="T2" fmla="*/ 0 w 4"/>
                      <a:gd name="T3" fmla="*/ 15 h 18"/>
                      <a:gd name="T4" fmla="*/ 0 w 4"/>
                      <a:gd name="T5" fmla="*/ 15 h 18"/>
                      <a:gd name="T6" fmla="*/ 1 w 4"/>
                      <a:gd name="T7" fmla="*/ 15 h 18"/>
                      <a:gd name="T8" fmla="*/ 3 w 4"/>
                      <a:gd name="T9" fmla="*/ 18 h 18"/>
                      <a:gd name="T10" fmla="*/ 4 w 4"/>
                      <a:gd name="T11" fmla="*/ 17 h 18"/>
                      <a:gd name="T12" fmla="*/ 4 w 4"/>
                      <a:gd name="T13" fmla="*/ 16 h 18"/>
                      <a:gd name="T14" fmla="*/ 4 w 4"/>
                      <a:gd name="T15" fmla="*/ 15 h 18"/>
                      <a:gd name="T16" fmla="*/ 4 w 4"/>
                      <a:gd name="T17" fmla="*/ 0 h 18"/>
                      <a:gd name="T18" fmla="*/ 0 w 4"/>
                      <a:gd name="T19" fmla="*/ 0 h 18"/>
                      <a:gd name="T20" fmla="*/ 0 w 4"/>
                      <a:gd name="T21" fmla="*/ 15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8"/>
                      <a:gd name="T35" fmla="*/ 4 w 4"/>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8">
                        <a:moveTo>
                          <a:pt x="0" y="15"/>
                        </a:moveTo>
                        <a:lnTo>
                          <a:pt x="0" y="15"/>
                        </a:lnTo>
                        <a:lnTo>
                          <a:pt x="1" y="15"/>
                        </a:lnTo>
                        <a:lnTo>
                          <a:pt x="3" y="18"/>
                        </a:lnTo>
                        <a:lnTo>
                          <a:pt x="4" y="17"/>
                        </a:lnTo>
                        <a:lnTo>
                          <a:pt x="4" y="16"/>
                        </a:lnTo>
                        <a:lnTo>
                          <a:pt x="4" y="15"/>
                        </a:lnTo>
                        <a:lnTo>
                          <a:pt x="4" y="0"/>
                        </a:lnTo>
                        <a:lnTo>
                          <a:pt x="0" y="0"/>
                        </a:lnTo>
                        <a:lnTo>
                          <a:pt x="0" y="15"/>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33" name="Rectangle 873">
                    <a:extLst>
                      <a:ext uri="{FF2B5EF4-FFF2-40B4-BE49-F238E27FC236}">
                        <a16:creationId xmlns:a16="http://schemas.microsoft.com/office/drawing/2014/main" id="{F048AFF6-82EB-7540-9754-E28691074EB7}"/>
                      </a:ext>
                    </a:extLst>
                  </p:cNvPr>
                  <p:cNvSpPr>
                    <a:spLocks noChangeArrowheads="1"/>
                  </p:cNvSpPr>
                  <p:nvPr/>
                </p:nvSpPr>
                <p:spPr bwMode="auto">
                  <a:xfrm>
                    <a:off x="1227" y="2260"/>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4" name="Rectangle 874">
                    <a:extLst>
                      <a:ext uri="{FF2B5EF4-FFF2-40B4-BE49-F238E27FC236}">
                        <a16:creationId xmlns:a16="http://schemas.microsoft.com/office/drawing/2014/main" id="{7F25260E-3477-104B-9DED-B97BCB39C630}"/>
                      </a:ext>
                    </a:extLst>
                  </p:cNvPr>
                  <p:cNvSpPr>
                    <a:spLocks noChangeArrowheads="1"/>
                  </p:cNvSpPr>
                  <p:nvPr/>
                </p:nvSpPr>
                <p:spPr bwMode="auto">
                  <a:xfrm>
                    <a:off x="1227" y="223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5" name="Rectangle 875">
                    <a:extLst>
                      <a:ext uri="{FF2B5EF4-FFF2-40B4-BE49-F238E27FC236}">
                        <a16:creationId xmlns:a16="http://schemas.microsoft.com/office/drawing/2014/main" id="{9EC4C5B8-DA27-9144-90BE-89B4BC2B7F9C}"/>
                      </a:ext>
                    </a:extLst>
                  </p:cNvPr>
                  <p:cNvSpPr>
                    <a:spLocks noChangeArrowheads="1"/>
                  </p:cNvSpPr>
                  <p:nvPr/>
                </p:nvSpPr>
                <p:spPr bwMode="auto">
                  <a:xfrm>
                    <a:off x="1227" y="220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6" name="Rectangle 876">
                    <a:extLst>
                      <a:ext uri="{FF2B5EF4-FFF2-40B4-BE49-F238E27FC236}">
                        <a16:creationId xmlns:a16="http://schemas.microsoft.com/office/drawing/2014/main" id="{2AEF6047-E2F5-1948-993C-735C014E9692}"/>
                      </a:ext>
                    </a:extLst>
                  </p:cNvPr>
                  <p:cNvSpPr>
                    <a:spLocks noChangeArrowheads="1"/>
                  </p:cNvSpPr>
                  <p:nvPr/>
                </p:nvSpPr>
                <p:spPr bwMode="auto">
                  <a:xfrm>
                    <a:off x="1227" y="217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7" name="Rectangle 877">
                    <a:extLst>
                      <a:ext uri="{FF2B5EF4-FFF2-40B4-BE49-F238E27FC236}">
                        <a16:creationId xmlns:a16="http://schemas.microsoft.com/office/drawing/2014/main" id="{AA4908B3-ECF5-EF40-873E-B19ADFD8D09B}"/>
                      </a:ext>
                    </a:extLst>
                  </p:cNvPr>
                  <p:cNvSpPr>
                    <a:spLocks noChangeArrowheads="1"/>
                  </p:cNvSpPr>
                  <p:nvPr/>
                </p:nvSpPr>
                <p:spPr bwMode="auto">
                  <a:xfrm>
                    <a:off x="1227" y="214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8" name="Rectangle 878">
                    <a:extLst>
                      <a:ext uri="{FF2B5EF4-FFF2-40B4-BE49-F238E27FC236}">
                        <a16:creationId xmlns:a16="http://schemas.microsoft.com/office/drawing/2014/main" id="{9FC3EAE5-DE5E-3D45-A850-D11DA846A839}"/>
                      </a:ext>
                    </a:extLst>
                  </p:cNvPr>
                  <p:cNvSpPr>
                    <a:spLocks noChangeArrowheads="1"/>
                  </p:cNvSpPr>
                  <p:nvPr/>
                </p:nvSpPr>
                <p:spPr bwMode="auto">
                  <a:xfrm>
                    <a:off x="1227" y="211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9" name="Rectangle 879">
                    <a:extLst>
                      <a:ext uri="{FF2B5EF4-FFF2-40B4-BE49-F238E27FC236}">
                        <a16:creationId xmlns:a16="http://schemas.microsoft.com/office/drawing/2014/main" id="{C4CB9E97-96AF-B642-BC34-4F33D5BAC986}"/>
                      </a:ext>
                    </a:extLst>
                  </p:cNvPr>
                  <p:cNvSpPr>
                    <a:spLocks noChangeArrowheads="1"/>
                  </p:cNvSpPr>
                  <p:nvPr/>
                </p:nvSpPr>
                <p:spPr bwMode="auto">
                  <a:xfrm>
                    <a:off x="1227" y="208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0" name="Rectangle 880">
                    <a:extLst>
                      <a:ext uri="{FF2B5EF4-FFF2-40B4-BE49-F238E27FC236}">
                        <a16:creationId xmlns:a16="http://schemas.microsoft.com/office/drawing/2014/main" id="{8BC5F7C0-9096-9D44-80E6-7AD7FFFB98DE}"/>
                      </a:ext>
                    </a:extLst>
                  </p:cNvPr>
                  <p:cNvSpPr>
                    <a:spLocks noChangeArrowheads="1"/>
                  </p:cNvSpPr>
                  <p:nvPr/>
                </p:nvSpPr>
                <p:spPr bwMode="auto">
                  <a:xfrm>
                    <a:off x="1227" y="206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1" name="Rectangle 881">
                    <a:extLst>
                      <a:ext uri="{FF2B5EF4-FFF2-40B4-BE49-F238E27FC236}">
                        <a16:creationId xmlns:a16="http://schemas.microsoft.com/office/drawing/2014/main" id="{0B5EDF03-1DB0-044B-83A4-D51DECEAC1DA}"/>
                      </a:ext>
                    </a:extLst>
                  </p:cNvPr>
                  <p:cNvSpPr>
                    <a:spLocks noChangeArrowheads="1"/>
                  </p:cNvSpPr>
                  <p:nvPr/>
                </p:nvSpPr>
                <p:spPr bwMode="auto">
                  <a:xfrm>
                    <a:off x="1227" y="203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2" name="Rectangle 882">
                    <a:extLst>
                      <a:ext uri="{FF2B5EF4-FFF2-40B4-BE49-F238E27FC236}">
                        <a16:creationId xmlns:a16="http://schemas.microsoft.com/office/drawing/2014/main" id="{0385629C-D703-A64B-B4DA-0CA89B29FB3F}"/>
                      </a:ext>
                    </a:extLst>
                  </p:cNvPr>
                  <p:cNvSpPr>
                    <a:spLocks noChangeArrowheads="1"/>
                  </p:cNvSpPr>
                  <p:nvPr/>
                </p:nvSpPr>
                <p:spPr bwMode="auto">
                  <a:xfrm>
                    <a:off x="1227" y="200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3" name="Rectangle 883">
                    <a:extLst>
                      <a:ext uri="{FF2B5EF4-FFF2-40B4-BE49-F238E27FC236}">
                        <a16:creationId xmlns:a16="http://schemas.microsoft.com/office/drawing/2014/main" id="{5E014729-9BC0-2B4F-B47C-22EC15B17CBC}"/>
                      </a:ext>
                    </a:extLst>
                  </p:cNvPr>
                  <p:cNvSpPr>
                    <a:spLocks noChangeArrowheads="1"/>
                  </p:cNvSpPr>
                  <p:nvPr/>
                </p:nvSpPr>
                <p:spPr bwMode="auto">
                  <a:xfrm>
                    <a:off x="1227" y="197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4" name="Rectangle 884">
                    <a:extLst>
                      <a:ext uri="{FF2B5EF4-FFF2-40B4-BE49-F238E27FC236}">
                        <a16:creationId xmlns:a16="http://schemas.microsoft.com/office/drawing/2014/main" id="{96DFAC3A-B32E-D748-97B6-AE27E073179B}"/>
                      </a:ext>
                    </a:extLst>
                  </p:cNvPr>
                  <p:cNvSpPr>
                    <a:spLocks noChangeArrowheads="1"/>
                  </p:cNvSpPr>
                  <p:nvPr/>
                </p:nvSpPr>
                <p:spPr bwMode="auto">
                  <a:xfrm>
                    <a:off x="1201"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5" name="Rectangle 885">
                    <a:extLst>
                      <a:ext uri="{FF2B5EF4-FFF2-40B4-BE49-F238E27FC236}">
                        <a16:creationId xmlns:a16="http://schemas.microsoft.com/office/drawing/2014/main" id="{E9E40F14-579C-4B42-9FA6-79E6D86C9A6E}"/>
                      </a:ext>
                    </a:extLst>
                  </p:cNvPr>
                  <p:cNvSpPr>
                    <a:spLocks noChangeArrowheads="1"/>
                  </p:cNvSpPr>
                  <p:nvPr/>
                </p:nvSpPr>
                <p:spPr bwMode="auto">
                  <a:xfrm>
                    <a:off x="1172"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6" name="Rectangle 886">
                    <a:extLst>
                      <a:ext uri="{FF2B5EF4-FFF2-40B4-BE49-F238E27FC236}">
                        <a16:creationId xmlns:a16="http://schemas.microsoft.com/office/drawing/2014/main" id="{3EC2F42D-A264-9149-81A1-EE7F5C37E841}"/>
                      </a:ext>
                    </a:extLst>
                  </p:cNvPr>
                  <p:cNvSpPr>
                    <a:spLocks noChangeArrowheads="1"/>
                  </p:cNvSpPr>
                  <p:nvPr/>
                </p:nvSpPr>
                <p:spPr bwMode="auto">
                  <a:xfrm>
                    <a:off x="1144"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7" name="Rectangle 887">
                    <a:extLst>
                      <a:ext uri="{FF2B5EF4-FFF2-40B4-BE49-F238E27FC236}">
                        <a16:creationId xmlns:a16="http://schemas.microsoft.com/office/drawing/2014/main" id="{74475365-23C8-B540-9303-36DB2190FA3C}"/>
                      </a:ext>
                    </a:extLst>
                  </p:cNvPr>
                  <p:cNvSpPr>
                    <a:spLocks noChangeArrowheads="1"/>
                  </p:cNvSpPr>
                  <p:nvPr/>
                </p:nvSpPr>
                <p:spPr bwMode="auto">
                  <a:xfrm>
                    <a:off x="1115"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8" name="Rectangle 888">
                    <a:extLst>
                      <a:ext uri="{FF2B5EF4-FFF2-40B4-BE49-F238E27FC236}">
                        <a16:creationId xmlns:a16="http://schemas.microsoft.com/office/drawing/2014/main" id="{8A964BFD-1B06-1044-A547-454D80585174}"/>
                      </a:ext>
                    </a:extLst>
                  </p:cNvPr>
                  <p:cNvSpPr>
                    <a:spLocks noChangeArrowheads="1"/>
                  </p:cNvSpPr>
                  <p:nvPr/>
                </p:nvSpPr>
                <p:spPr bwMode="auto">
                  <a:xfrm>
                    <a:off x="1086"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9" name="Rectangle 889">
                    <a:extLst>
                      <a:ext uri="{FF2B5EF4-FFF2-40B4-BE49-F238E27FC236}">
                        <a16:creationId xmlns:a16="http://schemas.microsoft.com/office/drawing/2014/main" id="{DA4AD49C-2A56-7345-A523-9FF2C265B211}"/>
                      </a:ext>
                    </a:extLst>
                  </p:cNvPr>
                  <p:cNvSpPr>
                    <a:spLocks noChangeArrowheads="1"/>
                  </p:cNvSpPr>
                  <p:nvPr/>
                </p:nvSpPr>
                <p:spPr bwMode="auto">
                  <a:xfrm>
                    <a:off x="1058"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0" name="Rectangle 890">
                    <a:extLst>
                      <a:ext uri="{FF2B5EF4-FFF2-40B4-BE49-F238E27FC236}">
                        <a16:creationId xmlns:a16="http://schemas.microsoft.com/office/drawing/2014/main" id="{39BD2C3F-900C-B340-899F-32A36DDB2D51}"/>
                      </a:ext>
                    </a:extLst>
                  </p:cNvPr>
                  <p:cNvSpPr>
                    <a:spLocks noChangeArrowheads="1"/>
                  </p:cNvSpPr>
                  <p:nvPr/>
                </p:nvSpPr>
                <p:spPr bwMode="auto">
                  <a:xfrm>
                    <a:off x="1029"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1" name="Rectangle 891">
                    <a:extLst>
                      <a:ext uri="{FF2B5EF4-FFF2-40B4-BE49-F238E27FC236}">
                        <a16:creationId xmlns:a16="http://schemas.microsoft.com/office/drawing/2014/main" id="{B45A85C0-61C4-CE45-8A32-520B1EA293D1}"/>
                      </a:ext>
                    </a:extLst>
                  </p:cNvPr>
                  <p:cNvSpPr>
                    <a:spLocks noChangeArrowheads="1"/>
                  </p:cNvSpPr>
                  <p:nvPr/>
                </p:nvSpPr>
                <p:spPr bwMode="auto">
                  <a:xfrm>
                    <a:off x="1001"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2" name="Rectangle 892">
                    <a:extLst>
                      <a:ext uri="{FF2B5EF4-FFF2-40B4-BE49-F238E27FC236}">
                        <a16:creationId xmlns:a16="http://schemas.microsoft.com/office/drawing/2014/main" id="{A9A8972E-82DA-1347-B303-97368EF3D14E}"/>
                      </a:ext>
                    </a:extLst>
                  </p:cNvPr>
                  <p:cNvSpPr>
                    <a:spLocks noChangeArrowheads="1"/>
                  </p:cNvSpPr>
                  <p:nvPr/>
                </p:nvSpPr>
                <p:spPr bwMode="auto">
                  <a:xfrm>
                    <a:off x="972"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3" name="Rectangle 893">
                    <a:extLst>
                      <a:ext uri="{FF2B5EF4-FFF2-40B4-BE49-F238E27FC236}">
                        <a16:creationId xmlns:a16="http://schemas.microsoft.com/office/drawing/2014/main" id="{26A838CC-3B77-AE42-9A49-D626F4EFC586}"/>
                      </a:ext>
                    </a:extLst>
                  </p:cNvPr>
                  <p:cNvSpPr>
                    <a:spLocks noChangeArrowheads="1"/>
                  </p:cNvSpPr>
                  <p:nvPr/>
                </p:nvSpPr>
                <p:spPr bwMode="auto">
                  <a:xfrm>
                    <a:off x="943"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4" name="Rectangle 894">
                    <a:extLst>
                      <a:ext uri="{FF2B5EF4-FFF2-40B4-BE49-F238E27FC236}">
                        <a16:creationId xmlns:a16="http://schemas.microsoft.com/office/drawing/2014/main" id="{693A683F-132E-CC4B-AD77-3CBAB98CE7E4}"/>
                      </a:ext>
                    </a:extLst>
                  </p:cNvPr>
                  <p:cNvSpPr>
                    <a:spLocks noChangeArrowheads="1"/>
                  </p:cNvSpPr>
                  <p:nvPr/>
                </p:nvSpPr>
                <p:spPr bwMode="auto">
                  <a:xfrm>
                    <a:off x="915"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5" name="Rectangle 895">
                    <a:extLst>
                      <a:ext uri="{FF2B5EF4-FFF2-40B4-BE49-F238E27FC236}">
                        <a16:creationId xmlns:a16="http://schemas.microsoft.com/office/drawing/2014/main" id="{BF91577F-FB98-7642-821F-ABE2C9B68452}"/>
                      </a:ext>
                    </a:extLst>
                  </p:cNvPr>
                  <p:cNvSpPr>
                    <a:spLocks noChangeArrowheads="1"/>
                  </p:cNvSpPr>
                  <p:nvPr/>
                </p:nvSpPr>
                <p:spPr bwMode="auto">
                  <a:xfrm>
                    <a:off x="787"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6" name="Rectangle 896">
                    <a:extLst>
                      <a:ext uri="{FF2B5EF4-FFF2-40B4-BE49-F238E27FC236}">
                        <a16:creationId xmlns:a16="http://schemas.microsoft.com/office/drawing/2014/main" id="{1A8DE782-9411-B846-B3AD-8934A9106629}"/>
                      </a:ext>
                    </a:extLst>
                  </p:cNvPr>
                  <p:cNvSpPr>
                    <a:spLocks noChangeArrowheads="1"/>
                  </p:cNvSpPr>
                  <p:nvPr/>
                </p:nvSpPr>
                <p:spPr bwMode="auto">
                  <a:xfrm>
                    <a:off x="816"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7" name="Rectangle 897">
                    <a:extLst>
                      <a:ext uri="{FF2B5EF4-FFF2-40B4-BE49-F238E27FC236}">
                        <a16:creationId xmlns:a16="http://schemas.microsoft.com/office/drawing/2014/main" id="{5D493A11-E5A3-AD4F-9564-AA7C0ABC1CAD}"/>
                      </a:ext>
                    </a:extLst>
                  </p:cNvPr>
                  <p:cNvSpPr>
                    <a:spLocks noChangeArrowheads="1"/>
                  </p:cNvSpPr>
                  <p:nvPr/>
                </p:nvSpPr>
                <p:spPr bwMode="auto">
                  <a:xfrm>
                    <a:off x="845"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8" name="Rectangle 898">
                    <a:extLst>
                      <a:ext uri="{FF2B5EF4-FFF2-40B4-BE49-F238E27FC236}">
                        <a16:creationId xmlns:a16="http://schemas.microsoft.com/office/drawing/2014/main" id="{AA003FE0-3F3E-7047-8DEC-51E25A18E3B5}"/>
                      </a:ext>
                    </a:extLst>
                  </p:cNvPr>
                  <p:cNvSpPr>
                    <a:spLocks noChangeArrowheads="1"/>
                  </p:cNvSpPr>
                  <p:nvPr/>
                </p:nvSpPr>
                <p:spPr bwMode="auto">
                  <a:xfrm>
                    <a:off x="873"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9" name="Rectangle 899">
                    <a:extLst>
                      <a:ext uri="{FF2B5EF4-FFF2-40B4-BE49-F238E27FC236}">
                        <a16:creationId xmlns:a16="http://schemas.microsoft.com/office/drawing/2014/main" id="{E7C8C1A8-FE85-B440-9371-3D2E4B1C6E05}"/>
                      </a:ext>
                    </a:extLst>
                  </p:cNvPr>
                  <p:cNvSpPr>
                    <a:spLocks noChangeArrowheads="1"/>
                  </p:cNvSpPr>
                  <p:nvPr/>
                </p:nvSpPr>
                <p:spPr bwMode="auto">
                  <a:xfrm>
                    <a:off x="902"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0" name="Rectangle 900">
                    <a:extLst>
                      <a:ext uri="{FF2B5EF4-FFF2-40B4-BE49-F238E27FC236}">
                        <a16:creationId xmlns:a16="http://schemas.microsoft.com/office/drawing/2014/main" id="{3CDFA310-93ED-6E47-BC7A-225EFE3DD304}"/>
                      </a:ext>
                    </a:extLst>
                  </p:cNvPr>
                  <p:cNvSpPr>
                    <a:spLocks noChangeArrowheads="1"/>
                  </p:cNvSpPr>
                  <p:nvPr/>
                </p:nvSpPr>
                <p:spPr bwMode="auto">
                  <a:xfrm>
                    <a:off x="931"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1" name="Rectangle 901">
                    <a:extLst>
                      <a:ext uri="{FF2B5EF4-FFF2-40B4-BE49-F238E27FC236}">
                        <a16:creationId xmlns:a16="http://schemas.microsoft.com/office/drawing/2014/main" id="{CA4949C2-7D3D-284D-AC1C-573AA0A623E5}"/>
                      </a:ext>
                    </a:extLst>
                  </p:cNvPr>
                  <p:cNvSpPr>
                    <a:spLocks noChangeArrowheads="1"/>
                  </p:cNvSpPr>
                  <p:nvPr/>
                </p:nvSpPr>
                <p:spPr bwMode="auto">
                  <a:xfrm>
                    <a:off x="959"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2" name="Rectangle 902">
                    <a:extLst>
                      <a:ext uri="{FF2B5EF4-FFF2-40B4-BE49-F238E27FC236}">
                        <a16:creationId xmlns:a16="http://schemas.microsoft.com/office/drawing/2014/main" id="{26656732-2563-5348-AC0C-398939B8FD44}"/>
                      </a:ext>
                    </a:extLst>
                  </p:cNvPr>
                  <p:cNvSpPr>
                    <a:spLocks noChangeArrowheads="1"/>
                  </p:cNvSpPr>
                  <p:nvPr/>
                </p:nvSpPr>
                <p:spPr bwMode="auto">
                  <a:xfrm>
                    <a:off x="988"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3" name="Rectangle 903">
                    <a:extLst>
                      <a:ext uri="{FF2B5EF4-FFF2-40B4-BE49-F238E27FC236}">
                        <a16:creationId xmlns:a16="http://schemas.microsoft.com/office/drawing/2014/main" id="{35B5D6D8-591F-A547-926B-152CC28F1F6F}"/>
                      </a:ext>
                    </a:extLst>
                  </p:cNvPr>
                  <p:cNvSpPr>
                    <a:spLocks noChangeArrowheads="1"/>
                  </p:cNvSpPr>
                  <p:nvPr/>
                </p:nvSpPr>
                <p:spPr bwMode="auto">
                  <a:xfrm>
                    <a:off x="1016"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4" name="Rectangle 904">
                    <a:extLst>
                      <a:ext uri="{FF2B5EF4-FFF2-40B4-BE49-F238E27FC236}">
                        <a16:creationId xmlns:a16="http://schemas.microsoft.com/office/drawing/2014/main" id="{76603FB1-6D3D-574D-962D-DDF6F372C56E}"/>
                      </a:ext>
                    </a:extLst>
                  </p:cNvPr>
                  <p:cNvSpPr>
                    <a:spLocks noChangeArrowheads="1"/>
                  </p:cNvSpPr>
                  <p:nvPr/>
                </p:nvSpPr>
                <p:spPr bwMode="auto">
                  <a:xfrm>
                    <a:off x="1045"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5" name="Rectangle 905">
                    <a:extLst>
                      <a:ext uri="{FF2B5EF4-FFF2-40B4-BE49-F238E27FC236}">
                        <a16:creationId xmlns:a16="http://schemas.microsoft.com/office/drawing/2014/main" id="{4296CA05-4606-4B42-930C-4D9589F09467}"/>
                      </a:ext>
                    </a:extLst>
                  </p:cNvPr>
                  <p:cNvSpPr>
                    <a:spLocks noChangeArrowheads="1"/>
                  </p:cNvSpPr>
                  <p:nvPr/>
                </p:nvSpPr>
                <p:spPr bwMode="auto">
                  <a:xfrm>
                    <a:off x="1074"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6" name="Rectangle 906">
                    <a:extLst>
                      <a:ext uri="{FF2B5EF4-FFF2-40B4-BE49-F238E27FC236}">
                        <a16:creationId xmlns:a16="http://schemas.microsoft.com/office/drawing/2014/main" id="{770D5163-E6D9-DA43-9CC2-4A45E3EAC3B6}"/>
                      </a:ext>
                    </a:extLst>
                  </p:cNvPr>
                  <p:cNvSpPr>
                    <a:spLocks noChangeArrowheads="1"/>
                  </p:cNvSpPr>
                  <p:nvPr/>
                </p:nvSpPr>
                <p:spPr bwMode="auto">
                  <a:xfrm>
                    <a:off x="1102"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7" name="Freeform 907">
                    <a:extLst>
                      <a:ext uri="{FF2B5EF4-FFF2-40B4-BE49-F238E27FC236}">
                        <a16:creationId xmlns:a16="http://schemas.microsoft.com/office/drawing/2014/main" id="{C582E452-8D19-4E4F-92D0-BBC6070756AB}"/>
                      </a:ext>
                    </a:extLst>
                  </p:cNvPr>
                  <p:cNvSpPr>
                    <a:spLocks/>
                  </p:cNvSpPr>
                  <p:nvPr/>
                </p:nvSpPr>
                <p:spPr bwMode="auto">
                  <a:xfrm>
                    <a:off x="112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8" name="Freeform 908">
                    <a:extLst>
                      <a:ext uri="{FF2B5EF4-FFF2-40B4-BE49-F238E27FC236}">
                        <a16:creationId xmlns:a16="http://schemas.microsoft.com/office/drawing/2014/main" id="{0D4457AD-FCD0-E04F-8694-8F0053B03076}"/>
                      </a:ext>
                    </a:extLst>
                  </p:cNvPr>
                  <p:cNvSpPr>
                    <a:spLocks/>
                  </p:cNvSpPr>
                  <p:nvPr/>
                </p:nvSpPr>
                <p:spPr bwMode="auto">
                  <a:xfrm>
                    <a:off x="1146" y="204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9" name="Freeform 909">
                    <a:extLst>
                      <a:ext uri="{FF2B5EF4-FFF2-40B4-BE49-F238E27FC236}">
                        <a16:creationId xmlns:a16="http://schemas.microsoft.com/office/drawing/2014/main" id="{FEA51DCC-6576-764A-9123-757B4FB40383}"/>
                      </a:ext>
                    </a:extLst>
                  </p:cNvPr>
                  <p:cNvSpPr>
                    <a:spLocks/>
                  </p:cNvSpPr>
                  <p:nvPr/>
                </p:nvSpPr>
                <p:spPr bwMode="auto">
                  <a:xfrm>
                    <a:off x="116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0" name="Freeform 910">
                    <a:extLst>
                      <a:ext uri="{FF2B5EF4-FFF2-40B4-BE49-F238E27FC236}">
                        <a16:creationId xmlns:a16="http://schemas.microsoft.com/office/drawing/2014/main" id="{97706FBA-B2A4-2B4B-87D1-682082D2C1FB}"/>
                      </a:ext>
                    </a:extLst>
                  </p:cNvPr>
                  <p:cNvSpPr>
                    <a:spLocks/>
                  </p:cNvSpPr>
                  <p:nvPr/>
                </p:nvSpPr>
                <p:spPr bwMode="auto">
                  <a:xfrm>
                    <a:off x="1187" y="2002"/>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1" name="Freeform 911">
                    <a:extLst>
                      <a:ext uri="{FF2B5EF4-FFF2-40B4-BE49-F238E27FC236}">
                        <a16:creationId xmlns:a16="http://schemas.microsoft.com/office/drawing/2014/main" id="{AD5D1E79-D543-2F47-8C35-5B2D2657AD40}"/>
                      </a:ext>
                    </a:extLst>
                  </p:cNvPr>
                  <p:cNvSpPr>
                    <a:spLocks/>
                  </p:cNvSpPr>
                  <p:nvPr/>
                </p:nvSpPr>
                <p:spPr bwMode="auto">
                  <a:xfrm>
                    <a:off x="1207" y="198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2" name="Freeform 912">
                    <a:extLst>
                      <a:ext uri="{FF2B5EF4-FFF2-40B4-BE49-F238E27FC236}">
                        <a16:creationId xmlns:a16="http://schemas.microsoft.com/office/drawing/2014/main" id="{187D7139-64DC-C740-83DE-E5FC5091ACC3}"/>
                      </a:ext>
                    </a:extLst>
                  </p:cNvPr>
                  <p:cNvSpPr>
                    <a:spLocks/>
                  </p:cNvSpPr>
                  <p:nvPr/>
                </p:nvSpPr>
                <p:spPr bwMode="auto">
                  <a:xfrm>
                    <a:off x="1227" y="1972"/>
                    <a:ext cx="4" cy="4"/>
                  </a:xfrm>
                  <a:custGeom>
                    <a:avLst/>
                    <a:gdLst>
                      <a:gd name="T0" fmla="*/ 0 w 4"/>
                      <a:gd name="T1" fmla="*/ 0 h 4"/>
                      <a:gd name="T2" fmla="*/ 3 w 4"/>
                      <a:gd name="T3" fmla="*/ 4 h 4"/>
                      <a:gd name="T4" fmla="*/ 4 w 4"/>
                      <a:gd name="T5" fmla="*/ 3 h 4"/>
                      <a:gd name="T6" fmla="*/ 1 w 4"/>
                      <a:gd name="T7" fmla="*/ 0 h 4"/>
                      <a:gd name="T8" fmla="*/ 0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0"/>
                        </a:moveTo>
                        <a:lnTo>
                          <a:pt x="3" y="4"/>
                        </a:lnTo>
                        <a:lnTo>
                          <a:pt x="4" y="3"/>
                        </a:lnTo>
                        <a:lnTo>
                          <a:pt x="1"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3" name="Rectangle 913">
                    <a:extLst>
                      <a:ext uri="{FF2B5EF4-FFF2-40B4-BE49-F238E27FC236}">
                        <a16:creationId xmlns:a16="http://schemas.microsoft.com/office/drawing/2014/main" id="{55BD5750-633B-BA4F-BA9C-8CB5574801AA}"/>
                      </a:ext>
                    </a:extLst>
                  </p:cNvPr>
                  <p:cNvSpPr>
                    <a:spLocks noChangeArrowheads="1"/>
                  </p:cNvSpPr>
                  <p:nvPr/>
                </p:nvSpPr>
                <p:spPr bwMode="auto">
                  <a:xfrm>
                    <a:off x="1117" y="208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4" name="Rectangle 914">
                    <a:extLst>
                      <a:ext uri="{FF2B5EF4-FFF2-40B4-BE49-F238E27FC236}">
                        <a16:creationId xmlns:a16="http://schemas.microsoft.com/office/drawing/2014/main" id="{98EE286E-9769-1F4A-9173-81178857B792}"/>
                      </a:ext>
                    </a:extLst>
                  </p:cNvPr>
                  <p:cNvSpPr>
                    <a:spLocks noChangeArrowheads="1"/>
                  </p:cNvSpPr>
                  <p:nvPr/>
                </p:nvSpPr>
                <p:spPr bwMode="auto">
                  <a:xfrm>
                    <a:off x="1117" y="21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5" name="Rectangle 915">
                    <a:extLst>
                      <a:ext uri="{FF2B5EF4-FFF2-40B4-BE49-F238E27FC236}">
                        <a16:creationId xmlns:a16="http://schemas.microsoft.com/office/drawing/2014/main" id="{53E7DFF1-68BB-6549-9EBA-93FADEA1D180}"/>
                      </a:ext>
                    </a:extLst>
                  </p:cNvPr>
                  <p:cNvSpPr>
                    <a:spLocks noChangeArrowheads="1"/>
                  </p:cNvSpPr>
                  <p:nvPr/>
                </p:nvSpPr>
                <p:spPr bwMode="auto">
                  <a:xfrm>
                    <a:off x="1117" y="214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6" name="Rectangle 916">
                    <a:extLst>
                      <a:ext uri="{FF2B5EF4-FFF2-40B4-BE49-F238E27FC236}">
                        <a16:creationId xmlns:a16="http://schemas.microsoft.com/office/drawing/2014/main" id="{F7800918-20E2-BA4A-A365-8A0FE2AB13B7}"/>
                      </a:ext>
                    </a:extLst>
                  </p:cNvPr>
                  <p:cNvSpPr>
                    <a:spLocks noChangeArrowheads="1"/>
                  </p:cNvSpPr>
                  <p:nvPr/>
                </p:nvSpPr>
                <p:spPr bwMode="auto">
                  <a:xfrm>
                    <a:off x="1117" y="21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7" name="Rectangle 917">
                    <a:extLst>
                      <a:ext uri="{FF2B5EF4-FFF2-40B4-BE49-F238E27FC236}">
                        <a16:creationId xmlns:a16="http://schemas.microsoft.com/office/drawing/2014/main" id="{F4B255FF-0166-CD40-9747-1CE02C143B65}"/>
                      </a:ext>
                    </a:extLst>
                  </p:cNvPr>
                  <p:cNvSpPr>
                    <a:spLocks noChangeArrowheads="1"/>
                  </p:cNvSpPr>
                  <p:nvPr/>
                </p:nvSpPr>
                <p:spPr bwMode="auto">
                  <a:xfrm>
                    <a:off x="1117" y="219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8" name="Rectangle 918">
                    <a:extLst>
                      <a:ext uri="{FF2B5EF4-FFF2-40B4-BE49-F238E27FC236}">
                        <a16:creationId xmlns:a16="http://schemas.microsoft.com/office/drawing/2014/main" id="{C2AC58AE-F152-B14C-9645-65C529856EE1}"/>
                      </a:ext>
                    </a:extLst>
                  </p:cNvPr>
                  <p:cNvSpPr>
                    <a:spLocks noChangeArrowheads="1"/>
                  </p:cNvSpPr>
                  <p:nvPr/>
                </p:nvSpPr>
                <p:spPr bwMode="auto">
                  <a:xfrm>
                    <a:off x="1117" y="22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9" name="Rectangle 919">
                    <a:extLst>
                      <a:ext uri="{FF2B5EF4-FFF2-40B4-BE49-F238E27FC236}">
                        <a16:creationId xmlns:a16="http://schemas.microsoft.com/office/drawing/2014/main" id="{E7189072-73AA-B948-8265-B5DFD2456DD7}"/>
                      </a:ext>
                    </a:extLst>
                  </p:cNvPr>
                  <p:cNvSpPr>
                    <a:spLocks noChangeArrowheads="1"/>
                  </p:cNvSpPr>
                  <p:nvPr/>
                </p:nvSpPr>
                <p:spPr bwMode="auto">
                  <a:xfrm>
                    <a:off x="1117" y="225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0" name="Rectangle 920">
                    <a:extLst>
                      <a:ext uri="{FF2B5EF4-FFF2-40B4-BE49-F238E27FC236}">
                        <a16:creationId xmlns:a16="http://schemas.microsoft.com/office/drawing/2014/main" id="{82FB5A8E-53B5-7149-B012-ACD84D9C888A}"/>
                      </a:ext>
                    </a:extLst>
                  </p:cNvPr>
                  <p:cNvSpPr>
                    <a:spLocks noChangeArrowheads="1"/>
                  </p:cNvSpPr>
                  <p:nvPr/>
                </p:nvSpPr>
                <p:spPr bwMode="auto">
                  <a:xfrm>
                    <a:off x="1117" y="228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1" name="Rectangle 921">
                    <a:extLst>
                      <a:ext uri="{FF2B5EF4-FFF2-40B4-BE49-F238E27FC236}">
                        <a16:creationId xmlns:a16="http://schemas.microsoft.com/office/drawing/2014/main" id="{BBF60058-45F9-F842-B625-606FF2CBDE2C}"/>
                      </a:ext>
                    </a:extLst>
                  </p:cNvPr>
                  <p:cNvSpPr>
                    <a:spLocks noChangeArrowheads="1"/>
                  </p:cNvSpPr>
                  <p:nvPr/>
                </p:nvSpPr>
                <p:spPr bwMode="auto">
                  <a:xfrm>
                    <a:off x="1117" y="23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2" name="Rectangle 922">
                    <a:extLst>
                      <a:ext uri="{FF2B5EF4-FFF2-40B4-BE49-F238E27FC236}">
                        <a16:creationId xmlns:a16="http://schemas.microsoft.com/office/drawing/2014/main" id="{4202EACA-7DC0-6746-AF95-736A55055677}"/>
                      </a:ext>
                    </a:extLst>
                  </p:cNvPr>
                  <p:cNvSpPr>
                    <a:spLocks noChangeArrowheads="1"/>
                  </p:cNvSpPr>
                  <p:nvPr/>
                </p:nvSpPr>
                <p:spPr bwMode="auto">
                  <a:xfrm>
                    <a:off x="1117" y="234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3" name="Rectangle 923">
                    <a:extLst>
                      <a:ext uri="{FF2B5EF4-FFF2-40B4-BE49-F238E27FC236}">
                        <a16:creationId xmlns:a16="http://schemas.microsoft.com/office/drawing/2014/main" id="{973635FF-911D-C94A-B077-2686682E44DE}"/>
                      </a:ext>
                    </a:extLst>
                  </p:cNvPr>
                  <p:cNvSpPr>
                    <a:spLocks noChangeArrowheads="1"/>
                  </p:cNvSpPr>
                  <p:nvPr/>
                </p:nvSpPr>
                <p:spPr bwMode="auto">
                  <a:xfrm>
                    <a:off x="1117" y="23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4" name="Rectangle 924">
                    <a:extLst>
                      <a:ext uri="{FF2B5EF4-FFF2-40B4-BE49-F238E27FC236}">
                        <a16:creationId xmlns:a16="http://schemas.microsoft.com/office/drawing/2014/main" id="{3CF8931F-B602-4742-A7F6-DAE0486F88ED}"/>
                      </a:ext>
                    </a:extLst>
                  </p:cNvPr>
                  <p:cNvSpPr>
                    <a:spLocks noChangeArrowheads="1"/>
                  </p:cNvSpPr>
                  <p:nvPr/>
                </p:nvSpPr>
                <p:spPr bwMode="auto">
                  <a:xfrm>
                    <a:off x="1117" y="239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165" name="Group 925">
                  <a:extLst>
                    <a:ext uri="{FF2B5EF4-FFF2-40B4-BE49-F238E27FC236}">
                      <a16:creationId xmlns:a16="http://schemas.microsoft.com/office/drawing/2014/main" id="{A74FC17B-1C23-AD4C-A4D2-D84DDD114F1A}"/>
                    </a:ext>
                  </a:extLst>
                </p:cNvPr>
                <p:cNvGrpSpPr>
                  <a:grpSpLocks/>
                </p:cNvGrpSpPr>
                <p:nvPr/>
              </p:nvGrpSpPr>
              <p:grpSpPr bwMode="auto">
                <a:xfrm>
                  <a:off x="899" y="1969"/>
                  <a:ext cx="4" cy="332"/>
                  <a:chOff x="899" y="1969"/>
                  <a:chExt cx="4" cy="332"/>
                </a:xfrm>
              </p:grpSpPr>
              <p:sp>
                <p:nvSpPr>
                  <p:cNvPr id="186" name="Rectangle 926">
                    <a:extLst>
                      <a:ext uri="{FF2B5EF4-FFF2-40B4-BE49-F238E27FC236}">
                        <a16:creationId xmlns:a16="http://schemas.microsoft.com/office/drawing/2014/main" id="{515C1519-F5B4-FE48-9A0C-5BA1DCCBB781}"/>
                      </a:ext>
                    </a:extLst>
                  </p:cNvPr>
                  <p:cNvSpPr>
                    <a:spLocks noChangeArrowheads="1"/>
                  </p:cNvSpPr>
                  <p:nvPr/>
                </p:nvSpPr>
                <p:spPr bwMode="auto">
                  <a:xfrm>
                    <a:off x="899" y="1969"/>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7" name="Rectangle 927">
                    <a:extLst>
                      <a:ext uri="{FF2B5EF4-FFF2-40B4-BE49-F238E27FC236}">
                        <a16:creationId xmlns:a16="http://schemas.microsoft.com/office/drawing/2014/main" id="{9260FF8F-6C8A-4543-B880-743CD8901FB1}"/>
                      </a:ext>
                    </a:extLst>
                  </p:cNvPr>
                  <p:cNvSpPr>
                    <a:spLocks noChangeArrowheads="1"/>
                  </p:cNvSpPr>
                  <p:nvPr/>
                </p:nvSpPr>
                <p:spPr bwMode="auto">
                  <a:xfrm>
                    <a:off x="899" y="199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8" name="Rectangle 928">
                    <a:extLst>
                      <a:ext uri="{FF2B5EF4-FFF2-40B4-BE49-F238E27FC236}">
                        <a16:creationId xmlns:a16="http://schemas.microsoft.com/office/drawing/2014/main" id="{68F1C700-172F-9741-9397-C9E7167A3AE4}"/>
                      </a:ext>
                    </a:extLst>
                  </p:cNvPr>
                  <p:cNvSpPr>
                    <a:spLocks noChangeArrowheads="1"/>
                  </p:cNvSpPr>
                  <p:nvPr/>
                </p:nvSpPr>
                <p:spPr bwMode="auto">
                  <a:xfrm>
                    <a:off x="899" y="20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9" name="Rectangle 929">
                    <a:extLst>
                      <a:ext uri="{FF2B5EF4-FFF2-40B4-BE49-F238E27FC236}">
                        <a16:creationId xmlns:a16="http://schemas.microsoft.com/office/drawing/2014/main" id="{D146C66A-C611-9E47-970F-62473CD959FA}"/>
                      </a:ext>
                    </a:extLst>
                  </p:cNvPr>
                  <p:cNvSpPr>
                    <a:spLocks noChangeArrowheads="1"/>
                  </p:cNvSpPr>
                  <p:nvPr/>
                </p:nvSpPr>
                <p:spPr bwMode="auto">
                  <a:xfrm>
                    <a:off x="899" y="205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0" name="Rectangle 930">
                    <a:extLst>
                      <a:ext uri="{FF2B5EF4-FFF2-40B4-BE49-F238E27FC236}">
                        <a16:creationId xmlns:a16="http://schemas.microsoft.com/office/drawing/2014/main" id="{8BEA68D9-A9BB-8547-AAA7-E3EE520546D4}"/>
                      </a:ext>
                    </a:extLst>
                  </p:cNvPr>
                  <p:cNvSpPr>
                    <a:spLocks noChangeArrowheads="1"/>
                  </p:cNvSpPr>
                  <p:nvPr/>
                </p:nvSpPr>
                <p:spPr bwMode="auto">
                  <a:xfrm>
                    <a:off x="899" y="208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1" name="Rectangle 931">
                    <a:extLst>
                      <a:ext uri="{FF2B5EF4-FFF2-40B4-BE49-F238E27FC236}">
                        <a16:creationId xmlns:a16="http://schemas.microsoft.com/office/drawing/2014/main" id="{0186609B-6795-964B-AF12-73367B9B9993}"/>
                      </a:ext>
                    </a:extLst>
                  </p:cNvPr>
                  <p:cNvSpPr>
                    <a:spLocks noChangeArrowheads="1"/>
                  </p:cNvSpPr>
                  <p:nvPr/>
                </p:nvSpPr>
                <p:spPr bwMode="auto">
                  <a:xfrm>
                    <a:off x="899" y="21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2" name="Rectangle 932">
                    <a:extLst>
                      <a:ext uri="{FF2B5EF4-FFF2-40B4-BE49-F238E27FC236}">
                        <a16:creationId xmlns:a16="http://schemas.microsoft.com/office/drawing/2014/main" id="{7F59C762-0784-CC45-9CAD-631169B54511}"/>
                      </a:ext>
                    </a:extLst>
                  </p:cNvPr>
                  <p:cNvSpPr>
                    <a:spLocks noChangeArrowheads="1"/>
                  </p:cNvSpPr>
                  <p:nvPr/>
                </p:nvSpPr>
                <p:spPr bwMode="auto">
                  <a:xfrm>
                    <a:off x="899" y="214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3" name="Rectangle 933">
                    <a:extLst>
                      <a:ext uri="{FF2B5EF4-FFF2-40B4-BE49-F238E27FC236}">
                        <a16:creationId xmlns:a16="http://schemas.microsoft.com/office/drawing/2014/main" id="{BCDA49AC-2701-9744-9D07-FFFB566D6170}"/>
                      </a:ext>
                    </a:extLst>
                  </p:cNvPr>
                  <p:cNvSpPr>
                    <a:spLocks noChangeArrowheads="1"/>
                  </p:cNvSpPr>
                  <p:nvPr/>
                </p:nvSpPr>
                <p:spPr bwMode="auto">
                  <a:xfrm>
                    <a:off x="899" y="21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4" name="Rectangle 934">
                    <a:extLst>
                      <a:ext uri="{FF2B5EF4-FFF2-40B4-BE49-F238E27FC236}">
                        <a16:creationId xmlns:a16="http://schemas.microsoft.com/office/drawing/2014/main" id="{98B082B9-EFB9-3E41-A90B-901C819E1DB9}"/>
                      </a:ext>
                    </a:extLst>
                  </p:cNvPr>
                  <p:cNvSpPr>
                    <a:spLocks noChangeArrowheads="1"/>
                  </p:cNvSpPr>
                  <p:nvPr/>
                </p:nvSpPr>
                <p:spPr bwMode="auto">
                  <a:xfrm>
                    <a:off x="899" y="219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5" name="Rectangle 935">
                    <a:extLst>
                      <a:ext uri="{FF2B5EF4-FFF2-40B4-BE49-F238E27FC236}">
                        <a16:creationId xmlns:a16="http://schemas.microsoft.com/office/drawing/2014/main" id="{2B35E2C1-ED03-4E45-BCE4-FCBEBBCC224F}"/>
                      </a:ext>
                    </a:extLst>
                  </p:cNvPr>
                  <p:cNvSpPr>
                    <a:spLocks noChangeArrowheads="1"/>
                  </p:cNvSpPr>
                  <p:nvPr/>
                </p:nvSpPr>
                <p:spPr bwMode="auto">
                  <a:xfrm>
                    <a:off x="899" y="22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6" name="Rectangle 936">
                    <a:extLst>
                      <a:ext uri="{FF2B5EF4-FFF2-40B4-BE49-F238E27FC236}">
                        <a16:creationId xmlns:a16="http://schemas.microsoft.com/office/drawing/2014/main" id="{711E507C-1CC6-E54A-B9CC-0485914A04B9}"/>
                      </a:ext>
                    </a:extLst>
                  </p:cNvPr>
                  <p:cNvSpPr>
                    <a:spLocks noChangeArrowheads="1"/>
                  </p:cNvSpPr>
                  <p:nvPr/>
                </p:nvSpPr>
                <p:spPr bwMode="auto">
                  <a:xfrm>
                    <a:off x="899" y="225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7" name="Rectangle 937">
                    <a:extLst>
                      <a:ext uri="{FF2B5EF4-FFF2-40B4-BE49-F238E27FC236}">
                        <a16:creationId xmlns:a16="http://schemas.microsoft.com/office/drawing/2014/main" id="{F72EB8A9-4B28-B54C-9142-E37E66A4F004}"/>
                      </a:ext>
                    </a:extLst>
                  </p:cNvPr>
                  <p:cNvSpPr>
                    <a:spLocks noChangeArrowheads="1"/>
                  </p:cNvSpPr>
                  <p:nvPr/>
                </p:nvSpPr>
                <p:spPr bwMode="auto">
                  <a:xfrm>
                    <a:off x="899" y="228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166" name="Group 938">
                  <a:extLst>
                    <a:ext uri="{FF2B5EF4-FFF2-40B4-BE49-F238E27FC236}">
                      <a16:creationId xmlns:a16="http://schemas.microsoft.com/office/drawing/2014/main" id="{006E867A-9EC0-5E4E-90CA-E8F6E7D1FC68}"/>
                    </a:ext>
                  </a:extLst>
                </p:cNvPr>
                <p:cNvGrpSpPr>
                  <a:grpSpLocks/>
                </p:cNvGrpSpPr>
                <p:nvPr/>
              </p:nvGrpSpPr>
              <p:grpSpPr bwMode="auto">
                <a:xfrm>
                  <a:off x="897" y="2301"/>
                  <a:ext cx="330" cy="4"/>
                  <a:chOff x="897" y="2301"/>
                  <a:chExt cx="330" cy="4"/>
                </a:xfrm>
              </p:grpSpPr>
              <p:sp>
                <p:nvSpPr>
                  <p:cNvPr id="174" name="Rectangle 939">
                    <a:extLst>
                      <a:ext uri="{FF2B5EF4-FFF2-40B4-BE49-F238E27FC236}">
                        <a16:creationId xmlns:a16="http://schemas.microsoft.com/office/drawing/2014/main" id="{256DBA53-AF4C-FB44-9BFC-CAD8E7585EE9}"/>
                      </a:ext>
                    </a:extLst>
                  </p:cNvPr>
                  <p:cNvSpPr>
                    <a:spLocks noChangeArrowheads="1"/>
                  </p:cNvSpPr>
                  <p:nvPr/>
                </p:nvSpPr>
                <p:spPr bwMode="auto">
                  <a:xfrm>
                    <a:off x="897"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5" name="Rectangle 940">
                    <a:extLst>
                      <a:ext uri="{FF2B5EF4-FFF2-40B4-BE49-F238E27FC236}">
                        <a16:creationId xmlns:a16="http://schemas.microsoft.com/office/drawing/2014/main" id="{4E173C76-8E3A-B94E-AF01-3FACC771B143}"/>
                      </a:ext>
                    </a:extLst>
                  </p:cNvPr>
                  <p:cNvSpPr>
                    <a:spLocks noChangeArrowheads="1"/>
                  </p:cNvSpPr>
                  <p:nvPr/>
                </p:nvSpPr>
                <p:spPr bwMode="auto">
                  <a:xfrm>
                    <a:off x="925"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6" name="Rectangle 941">
                    <a:extLst>
                      <a:ext uri="{FF2B5EF4-FFF2-40B4-BE49-F238E27FC236}">
                        <a16:creationId xmlns:a16="http://schemas.microsoft.com/office/drawing/2014/main" id="{7A20A55C-140D-5B4D-A12B-E7E2F5A99F68}"/>
                      </a:ext>
                    </a:extLst>
                  </p:cNvPr>
                  <p:cNvSpPr>
                    <a:spLocks noChangeArrowheads="1"/>
                  </p:cNvSpPr>
                  <p:nvPr/>
                </p:nvSpPr>
                <p:spPr bwMode="auto">
                  <a:xfrm>
                    <a:off x="954"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7" name="Rectangle 942">
                    <a:extLst>
                      <a:ext uri="{FF2B5EF4-FFF2-40B4-BE49-F238E27FC236}">
                        <a16:creationId xmlns:a16="http://schemas.microsoft.com/office/drawing/2014/main" id="{91F2F800-A424-564F-9AC0-E3D0A1EBC016}"/>
                      </a:ext>
                    </a:extLst>
                  </p:cNvPr>
                  <p:cNvSpPr>
                    <a:spLocks noChangeArrowheads="1"/>
                  </p:cNvSpPr>
                  <p:nvPr/>
                </p:nvSpPr>
                <p:spPr bwMode="auto">
                  <a:xfrm>
                    <a:off x="983"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8" name="Rectangle 943">
                    <a:extLst>
                      <a:ext uri="{FF2B5EF4-FFF2-40B4-BE49-F238E27FC236}">
                        <a16:creationId xmlns:a16="http://schemas.microsoft.com/office/drawing/2014/main" id="{15D3CCA9-BBB5-9C47-8119-5584A160DAF6}"/>
                      </a:ext>
                    </a:extLst>
                  </p:cNvPr>
                  <p:cNvSpPr>
                    <a:spLocks noChangeArrowheads="1"/>
                  </p:cNvSpPr>
                  <p:nvPr/>
                </p:nvSpPr>
                <p:spPr bwMode="auto">
                  <a:xfrm>
                    <a:off x="1011"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9" name="Rectangle 944">
                    <a:extLst>
                      <a:ext uri="{FF2B5EF4-FFF2-40B4-BE49-F238E27FC236}">
                        <a16:creationId xmlns:a16="http://schemas.microsoft.com/office/drawing/2014/main" id="{67249264-478C-8F4C-B26D-3DC4FCF8A6F5}"/>
                      </a:ext>
                    </a:extLst>
                  </p:cNvPr>
                  <p:cNvSpPr>
                    <a:spLocks noChangeArrowheads="1"/>
                  </p:cNvSpPr>
                  <p:nvPr/>
                </p:nvSpPr>
                <p:spPr bwMode="auto">
                  <a:xfrm>
                    <a:off x="1040"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0" name="Rectangle 945">
                    <a:extLst>
                      <a:ext uri="{FF2B5EF4-FFF2-40B4-BE49-F238E27FC236}">
                        <a16:creationId xmlns:a16="http://schemas.microsoft.com/office/drawing/2014/main" id="{554781BE-8DF1-1942-8714-21ED75B55F79}"/>
                      </a:ext>
                    </a:extLst>
                  </p:cNvPr>
                  <p:cNvSpPr>
                    <a:spLocks noChangeArrowheads="1"/>
                  </p:cNvSpPr>
                  <p:nvPr/>
                </p:nvSpPr>
                <p:spPr bwMode="auto">
                  <a:xfrm>
                    <a:off x="1069"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1" name="Rectangle 946">
                    <a:extLst>
                      <a:ext uri="{FF2B5EF4-FFF2-40B4-BE49-F238E27FC236}">
                        <a16:creationId xmlns:a16="http://schemas.microsoft.com/office/drawing/2014/main" id="{D250F7EE-8795-0D49-BDB5-1E99AAE53AD9}"/>
                      </a:ext>
                    </a:extLst>
                  </p:cNvPr>
                  <p:cNvSpPr>
                    <a:spLocks noChangeArrowheads="1"/>
                  </p:cNvSpPr>
                  <p:nvPr/>
                </p:nvSpPr>
                <p:spPr bwMode="auto">
                  <a:xfrm>
                    <a:off x="1097"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2" name="Rectangle 947">
                    <a:extLst>
                      <a:ext uri="{FF2B5EF4-FFF2-40B4-BE49-F238E27FC236}">
                        <a16:creationId xmlns:a16="http://schemas.microsoft.com/office/drawing/2014/main" id="{CD9E7745-5069-AD4F-924B-81FBA3D4D89D}"/>
                      </a:ext>
                    </a:extLst>
                  </p:cNvPr>
                  <p:cNvSpPr>
                    <a:spLocks noChangeArrowheads="1"/>
                  </p:cNvSpPr>
                  <p:nvPr/>
                </p:nvSpPr>
                <p:spPr bwMode="auto">
                  <a:xfrm>
                    <a:off x="1126"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3" name="Rectangle 948">
                    <a:extLst>
                      <a:ext uri="{FF2B5EF4-FFF2-40B4-BE49-F238E27FC236}">
                        <a16:creationId xmlns:a16="http://schemas.microsoft.com/office/drawing/2014/main" id="{C163AACA-A823-8042-B766-909B6DCF1340}"/>
                      </a:ext>
                    </a:extLst>
                  </p:cNvPr>
                  <p:cNvSpPr>
                    <a:spLocks noChangeArrowheads="1"/>
                  </p:cNvSpPr>
                  <p:nvPr/>
                </p:nvSpPr>
                <p:spPr bwMode="auto">
                  <a:xfrm>
                    <a:off x="1154"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4" name="Rectangle 949">
                    <a:extLst>
                      <a:ext uri="{FF2B5EF4-FFF2-40B4-BE49-F238E27FC236}">
                        <a16:creationId xmlns:a16="http://schemas.microsoft.com/office/drawing/2014/main" id="{9684072B-F95B-CB42-B243-FC3E171BCB4A}"/>
                      </a:ext>
                    </a:extLst>
                  </p:cNvPr>
                  <p:cNvSpPr>
                    <a:spLocks noChangeArrowheads="1"/>
                  </p:cNvSpPr>
                  <p:nvPr/>
                </p:nvSpPr>
                <p:spPr bwMode="auto">
                  <a:xfrm>
                    <a:off x="1183"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5" name="Rectangle 950">
                    <a:extLst>
                      <a:ext uri="{FF2B5EF4-FFF2-40B4-BE49-F238E27FC236}">
                        <a16:creationId xmlns:a16="http://schemas.microsoft.com/office/drawing/2014/main" id="{C119DFF4-950F-DD4B-8D74-58FFC18255CC}"/>
                      </a:ext>
                    </a:extLst>
                  </p:cNvPr>
                  <p:cNvSpPr>
                    <a:spLocks noChangeArrowheads="1"/>
                  </p:cNvSpPr>
                  <p:nvPr/>
                </p:nvSpPr>
                <p:spPr bwMode="auto">
                  <a:xfrm>
                    <a:off x="1212" y="2301"/>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167" name="Group 951">
                  <a:extLst>
                    <a:ext uri="{FF2B5EF4-FFF2-40B4-BE49-F238E27FC236}">
                      <a16:creationId xmlns:a16="http://schemas.microsoft.com/office/drawing/2014/main" id="{B98FD562-BF9D-FF4C-8A82-F202C9F04DAD}"/>
                    </a:ext>
                  </a:extLst>
                </p:cNvPr>
                <p:cNvGrpSpPr>
                  <a:grpSpLocks/>
                </p:cNvGrpSpPr>
                <p:nvPr/>
              </p:nvGrpSpPr>
              <p:grpSpPr bwMode="auto">
                <a:xfrm>
                  <a:off x="786" y="2302"/>
                  <a:ext cx="112" cy="118"/>
                  <a:chOff x="786" y="2302"/>
                  <a:chExt cx="112" cy="118"/>
                </a:xfrm>
              </p:grpSpPr>
              <p:sp>
                <p:nvSpPr>
                  <p:cNvPr id="168" name="Freeform 952">
                    <a:extLst>
                      <a:ext uri="{FF2B5EF4-FFF2-40B4-BE49-F238E27FC236}">
                        <a16:creationId xmlns:a16="http://schemas.microsoft.com/office/drawing/2014/main" id="{97DF0705-AAC7-7E43-8AE7-969173E1A5DF}"/>
                      </a:ext>
                    </a:extLst>
                  </p:cNvPr>
                  <p:cNvSpPr>
                    <a:spLocks/>
                  </p:cNvSpPr>
                  <p:nvPr/>
                </p:nvSpPr>
                <p:spPr bwMode="auto">
                  <a:xfrm>
                    <a:off x="884" y="2302"/>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9" name="Freeform 953">
                    <a:extLst>
                      <a:ext uri="{FF2B5EF4-FFF2-40B4-BE49-F238E27FC236}">
                        <a16:creationId xmlns:a16="http://schemas.microsoft.com/office/drawing/2014/main" id="{8B4575CD-6DFC-FE4D-8BDE-168D131ADF9D}"/>
                      </a:ext>
                    </a:extLst>
                  </p:cNvPr>
                  <p:cNvSpPr>
                    <a:spLocks/>
                  </p:cNvSpPr>
                  <p:nvPr/>
                </p:nvSpPr>
                <p:spPr bwMode="auto">
                  <a:xfrm>
                    <a:off x="86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0" name="Freeform 954">
                    <a:extLst>
                      <a:ext uri="{FF2B5EF4-FFF2-40B4-BE49-F238E27FC236}">
                        <a16:creationId xmlns:a16="http://schemas.microsoft.com/office/drawing/2014/main" id="{13707683-D147-5D4D-9A93-C2D809348A3E}"/>
                      </a:ext>
                    </a:extLst>
                  </p:cNvPr>
                  <p:cNvSpPr>
                    <a:spLocks/>
                  </p:cNvSpPr>
                  <p:nvPr/>
                </p:nvSpPr>
                <p:spPr bwMode="auto">
                  <a:xfrm>
                    <a:off x="84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1" name="Freeform 955">
                    <a:extLst>
                      <a:ext uri="{FF2B5EF4-FFF2-40B4-BE49-F238E27FC236}">
                        <a16:creationId xmlns:a16="http://schemas.microsoft.com/office/drawing/2014/main" id="{DF7814D3-619B-5446-9C78-044CA1741849}"/>
                      </a:ext>
                    </a:extLst>
                  </p:cNvPr>
                  <p:cNvSpPr>
                    <a:spLocks/>
                  </p:cNvSpPr>
                  <p:nvPr/>
                </p:nvSpPr>
                <p:spPr bwMode="auto">
                  <a:xfrm>
                    <a:off x="825" y="2364"/>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2" name="Freeform 956">
                    <a:extLst>
                      <a:ext uri="{FF2B5EF4-FFF2-40B4-BE49-F238E27FC236}">
                        <a16:creationId xmlns:a16="http://schemas.microsoft.com/office/drawing/2014/main" id="{A98087D8-280C-9242-AADB-20C4424520B1}"/>
                      </a:ext>
                    </a:extLst>
                  </p:cNvPr>
                  <p:cNvSpPr>
                    <a:spLocks/>
                  </p:cNvSpPr>
                  <p:nvPr/>
                </p:nvSpPr>
                <p:spPr bwMode="auto">
                  <a:xfrm>
                    <a:off x="805" y="2385"/>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3" name="Freeform 957">
                    <a:extLst>
                      <a:ext uri="{FF2B5EF4-FFF2-40B4-BE49-F238E27FC236}">
                        <a16:creationId xmlns:a16="http://schemas.microsoft.com/office/drawing/2014/main" id="{1BFF0947-7861-9144-B623-24BC6DBB5037}"/>
                      </a:ext>
                    </a:extLst>
                  </p:cNvPr>
                  <p:cNvSpPr>
                    <a:spLocks/>
                  </p:cNvSpPr>
                  <p:nvPr/>
                </p:nvSpPr>
                <p:spPr bwMode="auto">
                  <a:xfrm>
                    <a:off x="786" y="2406"/>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nvGrpSpPr>
              <p:cNvPr id="42" name="Group 958">
                <a:extLst>
                  <a:ext uri="{FF2B5EF4-FFF2-40B4-BE49-F238E27FC236}">
                    <a16:creationId xmlns:a16="http://schemas.microsoft.com/office/drawing/2014/main" id="{5D613421-F8EC-D045-9897-D323572751E4}"/>
                  </a:ext>
                </a:extLst>
              </p:cNvPr>
              <p:cNvGrpSpPr>
                <a:grpSpLocks/>
              </p:cNvGrpSpPr>
              <p:nvPr/>
            </p:nvGrpSpPr>
            <p:grpSpPr bwMode="auto">
              <a:xfrm>
                <a:off x="1116" y="1969"/>
                <a:ext cx="445" cy="451"/>
                <a:chOff x="1116" y="1969"/>
                <a:chExt cx="445" cy="451"/>
              </a:xfrm>
            </p:grpSpPr>
            <p:grpSp>
              <p:nvGrpSpPr>
                <p:cNvPr id="43" name="Group 959">
                  <a:extLst>
                    <a:ext uri="{FF2B5EF4-FFF2-40B4-BE49-F238E27FC236}">
                      <a16:creationId xmlns:a16="http://schemas.microsoft.com/office/drawing/2014/main" id="{E4966248-ABE9-044D-99EC-F17F7133FA93}"/>
                    </a:ext>
                  </a:extLst>
                </p:cNvPr>
                <p:cNvGrpSpPr>
                  <a:grpSpLocks/>
                </p:cNvGrpSpPr>
                <p:nvPr/>
              </p:nvGrpSpPr>
              <p:grpSpPr bwMode="auto">
                <a:xfrm>
                  <a:off x="1116" y="1971"/>
                  <a:ext cx="445" cy="446"/>
                  <a:chOff x="1116" y="1971"/>
                  <a:chExt cx="445" cy="446"/>
                </a:xfrm>
              </p:grpSpPr>
              <p:sp>
                <p:nvSpPr>
                  <p:cNvPr id="77" name="Freeform 960">
                    <a:extLst>
                      <a:ext uri="{FF2B5EF4-FFF2-40B4-BE49-F238E27FC236}">
                        <a16:creationId xmlns:a16="http://schemas.microsoft.com/office/drawing/2014/main" id="{DA599780-179B-804B-B7F5-0F173F729D30}"/>
                      </a:ext>
                    </a:extLst>
                  </p:cNvPr>
                  <p:cNvSpPr>
                    <a:spLocks/>
                  </p:cNvSpPr>
                  <p:nvPr/>
                </p:nvSpPr>
                <p:spPr bwMode="auto">
                  <a:xfrm>
                    <a:off x="1215" y="1971"/>
                    <a:ext cx="17" cy="16"/>
                  </a:xfrm>
                  <a:custGeom>
                    <a:avLst/>
                    <a:gdLst>
                      <a:gd name="T0" fmla="*/ 14 w 17"/>
                      <a:gd name="T1" fmla="*/ 5 h 16"/>
                      <a:gd name="T2" fmla="*/ 17 w 17"/>
                      <a:gd name="T3" fmla="*/ 5 h 16"/>
                      <a:gd name="T4" fmla="*/ 17 w 17"/>
                      <a:gd name="T5" fmla="*/ 0 h 16"/>
                      <a:gd name="T6" fmla="*/ 13 w 17"/>
                      <a:gd name="T7" fmla="*/ 0 h 16"/>
                      <a:gd name="T8" fmla="*/ 12 w 17"/>
                      <a:gd name="T9" fmla="*/ 0 h 16"/>
                      <a:gd name="T10" fmla="*/ 12 w 17"/>
                      <a:gd name="T11" fmla="*/ 1 h 16"/>
                      <a:gd name="T12" fmla="*/ 0 w 17"/>
                      <a:gd name="T13" fmla="*/ 13 h 16"/>
                      <a:gd name="T14" fmla="*/ 3 w 17"/>
                      <a:gd name="T15" fmla="*/ 16 h 16"/>
                      <a:gd name="T16" fmla="*/ 14 w 17"/>
                      <a:gd name="T17" fmla="*/ 5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6"/>
                      <a:gd name="T29" fmla="*/ 17 w 17"/>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6">
                        <a:moveTo>
                          <a:pt x="14" y="5"/>
                        </a:moveTo>
                        <a:lnTo>
                          <a:pt x="17" y="5"/>
                        </a:lnTo>
                        <a:lnTo>
                          <a:pt x="17" y="0"/>
                        </a:lnTo>
                        <a:lnTo>
                          <a:pt x="13" y="0"/>
                        </a:lnTo>
                        <a:lnTo>
                          <a:pt x="12" y="0"/>
                        </a:lnTo>
                        <a:lnTo>
                          <a:pt x="12" y="1"/>
                        </a:lnTo>
                        <a:lnTo>
                          <a:pt x="0" y="13"/>
                        </a:lnTo>
                        <a:lnTo>
                          <a:pt x="3" y="16"/>
                        </a:lnTo>
                        <a:lnTo>
                          <a:pt x="14" y="5"/>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8" name="Freeform 961">
                    <a:extLst>
                      <a:ext uri="{FF2B5EF4-FFF2-40B4-BE49-F238E27FC236}">
                        <a16:creationId xmlns:a16="http://schemas.microsoft.com/office/drawing/2014/main" id="{64636D7A-D294-0747-ABD9-69B2B5209374}"/>
                      </a:ext>
                    </a:extLst>
                  </p:cNvPr>
                  <p:cNvSpPr>
                    <a:spLocks/>
                  </p:cNvSpPr>
                  <p:nvPr/>
                </p:nvSpPr>
                <p:spPr bwMode="auto">
                  <a:xfrm>
                    <a:off x="1195" y="199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9" name="Freeform 962">
                    <a:extLst>
                      <a:ext uri="{FF2B5EF4-FFF2-40B4-BE49-F238E27FC236}">
                        <a16:creationId xmlns:a16="http://schemas.microsoft.com/office/drawing/2014/main" id="{ED8DE040-CBDB-8C42-B654-FCDC352E3306}"/>
                      </a:ext>
                    </a:extLst>
                  </p:cNvPr>
                  <p:cNvSpPr>
                    <a:spLocks/>
                  </p:cNvSpPr>
                  <p:nvPr/>
                </p:nvSpPr>
                <p:spPr bwMode="auto">
                  <a:xfrm>
                    <a:off x="1174" y="2012"/>
                    <a:ext cx="15" cy="15"/>
                  </a:xfrm>
                  <a:custGeom>
                    <a:avLst/>
                    <a:gdLst>
                      <a:gd name="T0" fmla="*/ 15 w 15"/>
                      <a:gd name="T1" fmla="*/ 3 h 15"/>
                      <a:gd name="T2" fmla="*/ 12 w 15"/>
                      <a:gd name="T3" fmla="*/ 0 h 15"/>
                      <a:gd name="T4" fmla="*/ 0 w 15"/>
                      <a:gd name="T5" fmla="*/ 12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0" name="Freeform 963">
                    <a:extLst>
                      <a:ext uri="{FF2B5EF4-FFF2-40B4-BE49-F238E27FC236}">
                        <a16:creationId xmlns:a16="http://schemas.microsoft.com/office/drawing/2014/main" id="{0F0D0C09-0CAD-9849-A983-3EDF0FD51780}"/>
                      </a:ext>
                    </a:extLst>
                  </p:cNvPr>
                  <p:cNvSpPr>
                    <a:spLocks/>
                  </p:cNvSpPr>
                  <p:nvPr/>
                </p:nvSpPr>
                <p:spPr bwMode="auto">
                  <a:xfrm>
                    <a:off x="1154" y="2033"/>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1" name="Freeform 964">
                    <a:extLst>
                      <a:ext uri="{FF2B5EF4-FFF2-40B4-BE49-F238E27FC236}">
                        <a16:creationId xmlns:a16="http://schemas.microsoft.com/office/drawing/2014/main" id="{6CE4DC79-73E5-0649-958F-0878A15C1129}"/>
                      </a:ext>
                    </a:extLst>
                  </p:cNvPr>
                  <p:cNvSpPr>
                    <a:spLocks/>
                  </p:cNvSpPr>
                  <p:nvPr/>
                </p:nvSpPr>
                <p:spPr bwMode="auto">
                  <a:xfrm>
                    <a:off x="1134" y="2053"/>
                    <a:ext cx="15" cy="15"/>
                  </a:xfrm>
                  <a:custGeom>
                    <a:avLst/>
                    <a:gdLst>
                      <a:gd name="T0" fmla="*/ 15 w 15"/>
                      <a:gd name="T1" fmla="*/ 3 h 15"/>
                      <a:gd name="T2" fmla="*/ 12 w 15"/>
                      <a:gd name="T3" fmla="*/ 0 h 15"/>
                      <a:gd name="T4" fmla="*/ 0 w 15"/>
                      <a:gd name="T5" fmla="*/ 11 h 15"/>
                      <a:gd name="T6" fmla="*/ 3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1"/>
                        </a:lnTo>
                        <a:lnTo>
                          <a:pt x="3"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2" name="Freeform 965">
                    <a:extLst>
                      <a:ext uri="{FF2B5EF4-FFF2-40B4-BE49-F238E27FC236}">
                        <a16:creationId xmlns:a16="http://schemas.microsoft.com/office/drawing/2014/main" id="{5FACFB64-0A15-C143-99BE-0E73FA90FB46}"/>
                      </a:ext>
                    </a:extLst>
                  </p:cNvPr>
                  <p:cNvSpPr>
                    <a:spLocks/>
                  </p:cNvSpPr>
                  <p:nvPr/>
                </p:nvSpPr>
                <p:spPr bwMode="auto">
                  <a:xfrm>
                    <a:off x="1116" y="2073"/>
                    <a:ext cx="12" cy="14"/>
                  </a:xfrm>
                  <a:custGeom>
                    <a:avLst/>
                    <a:gdLst>
                      <a:gd name="T0" fmla="*/ 12 w 12"/>
                      <a:gd name="T1" fmla="*/ 3 h 14"/>
                      <a:gd name="T2" fmla="*/ 9 w 12"/>
                      <a:gd name="T3" fmla="*/ 0 h 14"/>
                      <a:gd name="T4" fmla="*/ 0 w 12"/>
                      <a:gd name="T5" fmla="*/ 9 h 14"/>
                      <a:gd name="T6" fmla="*/ 0 w 12"/>
                      <a:gd name="T7" fmla="*/ 10 h 14"/>
                      <a:gd name="T8" fmla="*/ 0 w 12"/>
                      <a:gd name="T9" fmla="*/ 11 h 14"/>
                      <a:gd name="T10" fmla="*/ 0 w 12"/>
                      <a:gd name="T11" fmla="*/ 14 h 14"/>
                      <a:gd name="T12" fmla="*/ 4 w 12"/>
                      <a:gd name="T13" fmla="*/ 14 h 14"/>
                      <a:gd name="T14" fmla="*/ 4 w 12"/>
                      <a:gd name="T15" fmla="*/ 12 h 14"/>
                      <a:gd name="T16" fmla="*/ 12 w 12"/>
                      <a:gd name="T17" fmla="*/ 3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4"/>
                      <a:gd name="T29" fmla="*/ 12 w 12"/>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4">
                        <a:moveTo>
                          <a:pt x="12" y="3"/>
                        </a:moveTo>
                        <a:lnTo>
                          <a:pt x="9" y="0"/>
                        </a:lnTo>
                        <a:lnTo>
                          <a:pt x="0" y="9"/>
                        </a:lnTo>
                        <a:lnTo>
                          <a:pt x="0" y="10"/>
                        </a:lnTo>
                        <a:lnTo>
                          <a:pt x="0" y="11"/>
                        </a:lnTo>
                        <a:lnTo>
                          <a:pt x="0" y="14"/>
                        </a:lnTo>
                        <a:lnTo>
                          <a:pt x="4" y="14"/>
                        </a:lnTo>
                        <a:lnTo>
                          <a:pt x="4" y="12"/>
                        </a:lnTo>
                        <a:lnTo>
                          <a:pt x="12"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3" name="Rectangle 966">
                    <a:extLst>
                      <a:ext uri="{FF2B5EF4-FFF2-40B4-BE49-F238E27FC236}">
                        <a16:creationId xmlns:a16="http://schemas.microsoft.com/office/drawing/2014/main" id="{2B3CDEE2-B7DF-3744-BCC6-FAFC5295D521}"/>
                      </a:ext>
                    </a:extLst>
                  </p:cNvPr>
                  <p:cNvSpPr>
                    <a:spLocks noChangeArrowheads="1"/>
                  </p:cNvSpPr>
                  <p:nvPr/>
                </p:nvSpPr>
                <p:spPr bwMode="auto">
                  <a:xfrm>
                    <a:off x="1116" y="21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4" name="Rectangle 967">
                    <a:extLst>
                      <a:ext uri="{FF2B5EF4-FFF2-40B4-BE49-F238E27FC236}">
                        <a16:creationId xmlns:a16="http://schemas.microsoft.com/office/drawing/2014/main" id="{5D84136E-AB31-8746-92BE-CA2A38D2F430}"/>
                      </a:ext>
                    </a:extLst>
                  </p:cNvPr>
                  <p:cNvSpPr>
                    <a:spLocks noChangeArrowheads="1"/>
                  </p:cNvSpPr>
                  <p:nvPr/>
                </p:nvSpPr>
                <p:spPr bwMode="auto">
                  <a:xfrm>
                    <a:off x="1116" y="212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5" name="Rectangle 968">
                    <a:extLst>
                      <a:ext uri="{FF2B5EF4-FFF2-40B4-BE49-F238E27FC236}">
                        <a16:creationId xmlns:a16="http://schemas.microsoft.com/office/drawing/2014/main" id="{B4BF80B6-EF97-3147-994D-5DF7E4C95FDD}"/>
                      </a:ext>
                    </a:extLst>
                  </p:cNvPr>
                  <p:cNvSpPr>
                    <a:spLocks noChangeArrowheads="1"/>
                  </p:cNvSpPr>
                  <p:nvPr/>
                </p:nvSpPr>
                <p:spPr bwMode="auto">
                  <a:xfrm>
                    <a:off x="1116" y="215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6" name="Rectangle 969">
                    <a:extLst>
                      <a:ext uri="{FF2B5EF4-FFF2-40B4-BE49-F238E27FC236}">
                        <a16:creationId xmlns:a16="http://schemas.microsoft.com/office/drawing/2014/main" id="{A6389583-4029-5948-8D9D-3F0E64568830}"/>
                      </a:ext>
                    </a:extLst>
                  </p:cNvPr>
                  <p:cNvSpPr>
                    <a:spLocks noChangeArrowheads="1"/>
                  </p:cNvSpPr>
                  <p:nvPr/>
                </p:nvSpPr>
                <p:spPr bwMode="auto">
                  <a:xfrm>
                    <a:off x="1116" y="218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7" name="Rectangle 970">
                    <a:extLst>
                      <a:ext uri="{FF2B5EF4-FFF2-40B4-BE49-F238E27FC236}">
                        <a16:creationId xmlns:a16="http://schemas.microsoft.com/office/drawing/2014/main" id="{75FCBDA8-84BC-AE44-BAD2-8641CC1298DE}"/>
                      </a:ext>
                    </a:extLst>
                  </p:cNvPr>
                  <p:cNvSpPr>
                    <a:spLocks noChangeArrowheads="1"/>
                  </p:cNvSpPr>
                  <p:nvPr/>
                </p:nvSpPr>
                <p:spPr bwMode="auto">
                  <a:xfrm>
                    <a:off x="1116" y="221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8" name="Rectangle 971">
                    <a:extLst>
                      <a:ext uri="{FF2B5EF4-FFF2-40B4-BE49-F238E27FC236}">
                        <a16:creationId xmlns:a16="http://schemas.microsoft.com/office/drawing/2014/main" id="{2248EE8F-6108-8748-8345-B1EC601F3842}"/>
                      </a:ext>
                    </a:extLst>
                  </p:cNvPr>
                  <p:cNvSpPr>
                    <a:spLocks noChangeArrowheads="1"/>
                  </p:cNvSpPr>
                  <p:nvPr/>
                </p:nvSpPr>
                <p:spPr bwMode="auto">
                  <a:xfrm>
                    <a:off x="1116" y="224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89" name="Rectangle 972">
                    <a:extLst>
                      <a:ext uri="{FF2B5EF4-FFF2-40B4-BE49-F238E27FC236}">
                        <a16:creationId xmlns:a16="http://schemas.microsoft.com/office/drawing/2014/main" id="{CAFA0625-4864-6146-A4AC-0384FB3F8077}"/>
                      </a:ext>
                    </a:extLst>
                  </p:cNvPr>
                  <p:cNvSpPr>
                    <a:spLocks noChangeArrowheads="1"/>
                  </p:cNvSpPr>
                  <p:nvPr/>
                </p:nvSpPr>
                <p:spPr bwMode="auto">
                  <a:xfrm>
                    <a:off x="1116" y="227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0" name="Rectangle 973">
                    <a:extLst>
                      <a:ext uri="{FF2B5EF4-FFF2-40B4-BE49-F238E27FC236}">
                        <a16:creationId xmlns:a16="http://schemas.microsoft.com/office/drawing/2014/main" id="{C486E8ED-4637-4E4A-9F5B-EEE965A74F3D}"/>
                      </a:ext>
                    </a:extLst>
                  </p:cNvPr>
                  <p:cNvSpPr>
                    <a:spLocks noChangeArrowheads="1"/>
                  </p:cNvSpPr>
                  <p:nvPr/>
                </p:nvSpPr>
                <p:spPr bwMode="auto">
                  <a:xfrm>
                    <a:off x="1116" y="230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1" name="Rectangle 974">
                    <a:extLst>
                      <a:ext uri="{FF2B5EF4-FFF2-40B4-BE49-F238E27FC236}">
                        <a16:creationId xmlns:a16="http://schemas.microsoft.com/office/drawing/2014/main" id="{8723966F-FB5A-764A-A88D-C1D0D8495623}"/>
                      </a:ext>
                    </a:extLst>
                  </p:cNvPr>
                  <p:cNvSpPr>
                    <a:spLocks noChangeArrowheads="1"/>
                  </p:cNvSpPr>
                  <p:nvPr/>
                </p:nvSpPr>
                <p:spPr bwMode="auto">
                  <a:xfrm>
                    <a:off x="1116" y="232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2" name="Rectangle 975">
                    <a:extLst>
                      <a:ext uri="{FF2B5EF4-FFF2-40B4-BE49-F238E27FC236}">
                        <a16:creationId xmlns:a16="http://schemas.microsoft.com/office/drawing/2014/main" id="{ACADC0B4-6D19-2F4A-8B18-95D648081D92}"/>
                      </a:ext>
                    </a:extLst>
                  </p:cNvPr>
                  <p:cNvSpPr>
                    <a:spLocks noChangeArrowheads="1"/>
                  </p:cNvSpPr>
                  <p:nvPr/>
                </p:nvSpPr>
                <p:spPr bwMode="auto">
                  <a:xfrm>
                    <a:off x="1116" y="2357"/>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3" name="Rectangle 976">
                    <a:extLst>
                      <a:ext uri="{FF2B5EF4-FFF2-40B4-BE49-F238E27FC236}">
                        <a16:creationId xmlns:a16="http://schemas.microsoft.com/office/drawing/2014/main" id="{A9FDA7D7-9493-FC40-95B1-2823D2008258}"/>
                      </a:ext>
                    </a:extLst>
                  </p:cNvPr>
                  <p:cNvSpPr>
                    <a:spLocks noChangeArrowheads="1"/>
                  </p:cNvSpPr>
                  <p:nvPr/>
                </p:nvSpPr>
                <p:spPr bwMode="auto">
                  <a:xfrm>
                    <a:off x="1116" y="238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4" name="Freeform 977">
                    <a:extLst>
                      <a:ext uri="{FF2B5EF4-FFF2-40B4-BE49-F238E27FC236}">
                        <a16:creationId xmlns:a16="http://schemas.microsoft.com/office/drawing/2014/main" id="{3A8BD09B-CFD5-334D-B4B8-15BD1626E78A}"/>
                      </a:ext>
                    </a:extLst>
                  </p:cNvPr>
                  <p:cNvSpPr>
                    <a:spLocks/>
                  </p:cNvSpPr>
                  <p:nvPr/>
                </p:nvSpPr>
                <p:spPr bwMode="auto">
                  <a:xfrm>
                    <a:off x="1116" y="2412"/>
                    <a:ext cx="18" cy="5"/>
                  </a:xfrm>
                  <a:custGeom>
                    <a:avLst/>
                    <a:gdLst>
                      <a:gd name="T0" fmla="*/ 2 w 18"/>
                      <a:gd name="T1" fmla="*/ 3 h 5"/>
                      <a:gd name="T2" fmla="*/ 0 w 18"/>
                      <a:gd name="T3" fmla="*/ 3 h 5"/>
                      <a:gd name="T4" fmla="*/ 0 w 18"/>
                      <a:gd name="T5" fmla="*/ 3 h 5"/>
                      <a:gd name="T6" fmla="*/ 0 w 18"/>
                      <a:gd name="T7" fmla="*/ 5 h 5"/>
                      <a:gd name="T8" fmla="*/ 2 w 18"/>
                      <a:gd name="T9" fmla="*/ 5 h 5"/>
                      <a:gd name="T10" fmla="*/ 18 w 18"/>
                      <a:gd name="T11" fmla="*/ 5 h 5"/>
                      <a:gd name="T12" fmla="*/ 18 w 18"/>
                      <a:gd name="T13" fmla="*/ 0 h 5"/>
                      <a:gd name="T14" fmla="*/ 2 w 18"/>
                      <a:gd name="T15" fmla="*/ 0 h 5"/>
                      <a:gd name="T16" fmla="*/ 2 w 18"/>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5"/>
                      <a:gd name="T29" fmla="*/ 18 w 1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5">
                        <a:moveTo>
                          <a:pt x="2" y="3"/>
                        </a:moveTo>
                        <a:lnTo>
                          <a:pt x="0" y="3"/>
                        </a:lnTo>
                        <a:lnTo>
                          <a:pt x="0" y="5"/>
                        </a:lnTo>
                        <a:lnTo>
                          <a:pt x="2" y="5"/>
                        </a:lnTo>
                        <a:lnTo>
                          <a:pt x="18" y="5"/>
                        </a:lnTo>
                        <a:lnTo>
                          <a:pt x="18" y="0"/>
                        </a:lnTo>
                        <a:lnTo>
                          <a:pt x="2" y="0"/>
                        </a:lnTo>
                        <a:lnTo>
                          <a:pt x="2"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5" name="Rectangle 978">
                    <a:extLst>
                      <a:ext uri="{FF2B5EF4-FFF2-40B4-BE49-F238E27FC236}">
                        <a16:creationId xmlns:a16="http://schemas.microsoft.com/office/drawing/2014/main" id="{79B27EEC-F31A-EA45-9185-C3B0CCE79A80}"/>
                      </a:ext>
                    </a:extLst>
                  </p:cNvPr>
                  <p:cNvSpPr>
                    <a:spLocks noChangeArrowheads="1"/>
                  </p:cNvSpPr>
                  <p:nvPr/>
                </p:nvSpPr>
                <p:spPr bwMode="auto">
                  <a:xfrm>
                    <a:off x="1146"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6" name="Rectangle 979">
                    <a:extLst>
                      <a:ext uri="{FF2B5EF4-FFF2-40B4-BE49-F238E27FC236}">
                        <a16:creationId xmlns:a16="http://schemas.microsoft.com/office/drawing/2014/main" id="{C1EA0224-59FD-594A-95F5-F5D3FAA081C1}"/>
                      </a:ext>
                    </a:extLst>
                  </p:cNvPr>
                  <p:cNvSpPr>
                    <a:spLocks noChangeArrowheads="1"/>
                  </p:cNvSpPr>
                  <p:nvPr/>
                </p:nvSpPr>
                <p:spPr bwMode="auto">
                  <a:xfrm>
                    <a:off x="1175"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7" name="Rectangle 980">
                    <a:extLst>
                      <a:ext uri="{FF2B5EF4-FFF2-40B4-BE49-F238E27FC236}">
                        <a16:creationId xmlns:a16="http://schemas.microsoft.com/office/drawing/2014/main" id="{7959EB07-2885-524B-9F92-0C317556431F}"/>
                      </a:ext>
                    </a:extLst>
                  </p:cNvPr>
                  <p:cNvSpPr>
                    <a:spLocks noChangeArrowheads="1"/>
                  </p:cNvSpPr>
                  <p:nvPr/>
                </p:nvSpPr>
                <p:spPr bwMode="auto">
                  <a:xfrm>
                    <a:off x="1204"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8" name="Rectangle 981">
                    <a:extLst>
                      <a:ext uri="{FF2B5EF4-FFF2-40B4-BE49-F238E27FC236}">
                        <a16:creationId xmlns:a16="http://schemas.microsoft.com/office/drawing/2014/main" id="{79E756B4-C1DE-3740-93DC-8268D5F09CC4}"/>
                      </a:ext>
                    </a:extLst>
                  </p:cNvPr>
                  <p:cNvSpPr>
                    <a:spLocks noChangeArrowheads="1"/>
                  </p:cNvSpPr>
                  <p:nvPr/>
                </p:nvSpPr>
                <p:spPr bwMode="auto">
                  <a:xfrm>
                    <a:off x="1232"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99" name="Rectangle 982">
                    <a:extLst>
                      <a:ext uri="{FF2B5EF4-FFF2-40B4-BE49-F238E27FC236}">
                        <a16:creationId xmlns:a16="http://schemas.microsoft.com/office/drawing/2014/main" id="{1939FD47-8B2D-1442-9497-C504A368E5BC}"/>
                      </a:ext>
                    </a:extLst>
                  </p:cNvPr>
                  <p:cNvSpPr>
                    <a:spLocks noChangeArrowheads="1"/>
                  </p:cNvSpPr>
                  <p:nvPr/>
                </p:nvSpPr>
                <p:spPr bwMode="auto">
                  <a:xfrm>
                    <a:off x="1261"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0" name="Rectangle 983">
                    <a:extLst>
                      <a:ext uri="{FF2B5EF4-FFF2-40B4-BE49-F238E27FC236}">
                        <a16:creationId xmlns:a16="http://schemas.microsoft.com/office/drawing/2014/main" id="{F6E8D994-5110-3644-A61A-FAF3B58E46B8}"/>
                      </a:ext>
                    </a:extLst>
                  </p:cNvPr>
                  <p:cNvSpPr>
                    <a:spLocks noChangeArrowheads="1"/>
                  </p:cNvSpPr>
                  <p:nvPr/>
                </p:nvSpPr>
                <p:spPr bwMode="auto">
                  <a:xfrm>
                    <a:off x="1289"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1" name="Rectangle 984">
                    <a:extLst>
                      <a:ext uri="{FF2B5EF4-FFF2-40B4-BE49-F238E27FC236}">
                        <a16:creationId xmlns:a16="http://schemas.microsoft.com/office/drawing/2014/main" id="{EB802078-B3C9-C94C-98F1-03AAB19CC846}"/>
                      </a:ext>
                    </a:extLst>
                  </p:cNvPr>
                  <p:cNvSpPr>
                    <a:spLocks noChangeArrowheads="1"/>
                  </p:cNvSpPr>
                  <p:nvPr/>
                </p:nvSpPr>
                <p:spPr bwMode="auto">
                  <a:xfrm>
                    <a:off x="1318"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2" name="Rectangle 985">
                    <a:extLst>
                      <a:ext uri="{FF2B5EF4-FFF2-40B4-BE49-F238E27FC236}">
                        <a16:creationId xmlns:a16="http://schemas.microsoft.com/office/drawing/2014/main" id="{B786C538-DB49-154E-8BA0-3729FE35ECEE}"/>
                      </a:ext>
                    </a:extLst>
                  </p:cNvPr>
                  <p:cNvSpPr>
                    <a:spLocks noChangeArrowheads="1"/>
                  </p:cNvSpPr>
                  <p:nvPr/>
                </p:nvSpPr>
                <p:spPr bwMode="auto">
                  <a:xfrm>
                    <a:off x="1347"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3" name="Rectangle 986">
                    <a:extLst>
                      <a:ext uri="{FF2B5EF4-FFF2-40B4-BE49-F238E27FC236}">
                        <a16:creationId xmlns:a16="http://schemas.microsoft.com/office/drawing/2014/main" id="{A190642F-E9F0-AE4D-8269-83901C62AC12}"/>
                      </a:ext>
                    </a:extLst>
                  </p:cNvPr>
                  <p:cNvSpPr>
                    <a:spLocks noChangeArrowheads="1"/>
                  </p:cNvSpPr>
                  <p:nvPr/>
                </p:nvSpPr>
                <p:spPr bwMode="auto">
                  <a:xfrm>
                    <a:off x="1375" y="2412"/>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4" name="Rectangle 987">
                    <a:extLst>
                      <a:ext uri="{FF2B5EF4-FFF2-40B4-BE49-F238E27FC236}">
                        <a16:creationId xmlns:a16="http://schemas.microsoft.com/office/drawing/2014/main" id="{4105ED42-BC62-C64F-89A9-AA595B31868A}"/>
                      </a:ext>
                    </a:extLst>
                  </p:cNvPr>
                  <p:cNvSpPr>
                    <a:spLocks noChangeArrowheads="1"/>
                  </p:cNvSpPr>
                  <p:nvPr/>
                </p:nvSpPr>
                <p:spPr bwMode="auto">
                  <a:xfrm>
                    <a:off x="1404" y="2412"/>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 name="Freeform 988">
                    <a:extLst>
                      <a:ext uri="{FF2B5EF4-FFF2-40B4-BE49-F238E27FC236}">
                        <a16:creationId xmlns:a16="http://schemas.microsoft.com/office/drawing/2014/main" id="{14403E2F-54BB-C941-B2F3-53BA913DDE46}"/>
                      </a:ext>
                    </a:extLst>
                  </p:cNvPr>
                  <p:cNvSpPr>
                    <a:spLocks/>
                  </p:cNvSpPr>
                  <p:nvPr/>
                </p:nvSpPr>
                <p:spPr bwMode="auto">
                  <a:xfrm>
                    <a:off x="1433" y="2412"/>
                    <a:ext cx="17" cy="5"/>
                  </a:xfrm>
                  <a:custGeom>
                    <a:avLst/>
                    <a:gdLst>
                      <a:gd name="T0" fmla="*/ 0 w 17"/>
                      <a:gd name="T1" fmla="*/ 0 h 5"/>
                      <a:gd name="T2" fmla="*/ 0 w 17"/>
                      <a:gd name="T3" fmla="*/ 5 h 5"/>
                      <a:gd name="T4" fmla="*/ 15 w 17"/>
                      <a:gd name="T5" fmla="*/ 5 h 5"/>
                      <a:gd name="T6" fmla="*/ 16 w 17"/>
                      <a:gd name="T7" fmla="*/ 5 h 5"/>
                      <a:gd name="T8" fmla="*/ 17 w 17"/>
                      <a:gd name="T9" fmla="*/ 4 h 5"/>
                      <a:gd name="T10" fmla="*/ 17 w 17"/>
                      <a:gd name="T11" fmla="*/ 4 h 5"/>
                      <a:gd name="T12" fmla="*/ 15 w 17"/>
                      <a:gd name="T13" fmla="*/ 3 h 5"/>
                      <a:gd name="T14" fmla="*/ 15 w 17"/>
                      <a:gd name="T15" fmla="*/ 0 h 5"/>
                      <a:gd name="T16" fmla="*/ 0 w 17"/>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5"/>
                      <a:gd name="T29" fmla="*/ 17 w 1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5">
                        <a:moveTo>
                          <a:pt x="0" y="0"/>
                        </a:moveTo>
                        <a:lnTo>
                          <a:pt x="0" y="5"/>
                        </a:lnTo>
                        <a:lnTo>
                          <a:pt x="15" y="5"/>
                        </a:lnTo>
                        <a:lnTo>
                          <a:pt x="16" y="5"/>
                        </a:lnTo>
                        <a:lnTo>
                          <a:pt x="17" y="4"/>
                        </a:lnTo>
                        <a:lnTo>
                          <a:pt x="15" y="3"/>
                        </a:lnTo>
                        <a:lnTo>
                          <a:pt x="15"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6" name="Freeform 989">
                    <a:extLst>
                      <a:ext uri="{FF2B5EF4-FFF2-40B4-BE49-F238E27FC236}">
                        <a16:creationId xmlns:a16="http://schemas.microsoft.com/office/drawing/2014/main" id="{4AB56DCE-643A-124E-BF7D-7C43DE9F962B}"/>
                      </a:ext>
                    </a:extLst>
                  </p:cNvPr>
                  <p:cNvSpPr>
                    <a:spLocks/>
                  </p:cNvSpPr>
                  <p:nvPr/>
                </p:nvSpPr>
                <p:spPr bwMode="auto">
                  <a:xfrm>
                    <a:off x="1456" y="2393"/>
                    <a:ext cx="14" cy="14"/>
                  </a:xfrm>
                  <a:custGeom>
                    <a:avLst/>
                    <a:gdLst>
                      <a:gd name="T0" fmla="*/ 0 w 14"/>
                      <a:gd name="T1" fmla="*/ 11 h 14"/>
                      <a:gd name="T2" fmla="*/ 3 w 14"/>
                      <a:gd name="T3" fmla="*/ 14 h 14"/>
                      <a:gd name="T4" fmla="*/ 14 w 14"/>
                      <a:gd name="T5" fmla="*/ 3 h 14"/>
                      <a:gd name="T6" fmla="*/ 11 w 14"/>
                      <a:gd name="T7" fmla="*/ 0 h 14"/>
                      <a:gd name="T8" fmla="*/ 0 w 14"/>
                      <a:gd name="T9" fmla="*/ 11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0" y="11"/>
                        </a:moveTo>
                        <a:lnTo>
                          <a:pt x="3" y="14"/>
                        </a:lnTo>
                        <a:lnTo>
                          <a:pt x="14" y="3"/>
                        </a:lnTo>
                        <a:lnTo>
                          <a:pt x="11"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7" name="Freeform 990">
                    <a:extLst>
                      <a:ext uri="{FF2B5EF4-FFF2-40B4-BE49-F238E27FC236}">
                        <a16:creationId xmlns:a16="http://schemas.microsoft.com/office/drawing/2014/main" id="{2FC26963-83E6-0344-BFD2-F055E454A155}"/>
                      </a:ext>
                    </a:extLst>
                  </p:cNvPr>
                  <p:cNvSpPr>
                    <a:spLocks/>
                  </p:cNvSpPr>
                  <p:nvPr/>
                </p:nvSpPr>
                <p:spPr bwMode="auto">
                  <a:xfrm>
                    <a:off x="1476" y="2373"/>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8" name="Freeform 991">
                    <a:extLst>
                      <a:ext uri="{FF2B5EF4-FFF2-40B4-BE49-F238E27FC236}">
                        <a16:creationId xmlns:a16="http://schemas.microsoft.com/office/drawing/2014/main" id="{9BE8E5B9-A4A9-E54C-86EA-1F25662EBA5F}"/>
                      </a:ext>
                    </a:extLst>
                  </p:cNvPr>
                  <p:cNvSpPr>
                    <a:spLocks/>
                  </p:cNvSpPr>
                  <p:nvPr/>
                </p:nvSpPr>
                <p:spPr bwMode="auto">
                  <a:xfrm>
                    <a:off x="1496" y="235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9" name="Freeform 992">
                    <a:extLst>
                      <a:ext uri="{FF2B5EF4-FFF2-40B4-BE49-F238E27FC236}">
                        <a16:creationId xmlns:a16="http://schemas.microsoft.com/office/drawing/2014/main" id="{EEE1C57E-3EFC-6C42-A347-57E4E421B987}"/>
                      </a:ext>
                    </a:extLst>
                  </p:cNvPr>
                  <p:cNvSpPr>
                    <a:spLocks/>
                  </p:cNvSpPr>
                  <p:nvPr/>
                </p:nvSpPr>
                <p:spPr bwMode="auto">
                  <a:xfrm>
                    <a:off x="1516" y="2332"/>
                    <a:ext cx="15" cy="15"/>
                  </a:xfrm>
                  <a:custGeom>
                    <a:avLst/>
                    <a:gdLst>
                      <a:gd name="T0" fmla="*/ 0 w 15"/>
                      <a:gd name="T1" fmla="*/ 11 h 15"/>
                      <a:gd name="T2" fmla="*/ 3 w 15"/>
                      <a:gd name="T3" fmla="*/ 15 h 15"/>
                      <a:gd name="T4" fmla="*/ 15 w 15"/>
                      <a:gd name="T5" fmla="*/ 3 h 15"/>
                      <a:gd name="T6" fmla="*/ 12 w 15"/>
                      <a:gd name="T7" fmla="*/ 0 h 15"/>
                      <a:gd name="T8" fmla="*/ 0 w 15"/>
                      <a:gd name="T9" fmla="*/ 11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1"/>
                        </a:moveTo>
                        <a:lnTo>
                          <a:pt x="3" y="15"/>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0" name="Freeform 993">
                    <a:extLst>
                      <a:ext uri="{FF2B5EF4-FFF2-40B4-BE49-F238E27FC236}">
                        <a16:creationId xmlns:a16="http://schemas.microsoft.com/office/drawing/2014/main" id="{2AE23114-1A0D-A34D-A8ED-A3F9E44E82F2}"/>
                      </a:ext>
                    </a:extLst>
                  </p:cNvPr>
                  <p:cNvSpPr>
                    <a:spLocks/>
                  </p:cNvSpPr>
                  <p:nvPr/>
                </p:nvSpPr>
                <p:spPr bwMode="auto">
                  <a:xfrm>
                    <a:off x="1537" y="231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1" name="Freeform 994">
                    <a:extLst>
                      <a:ext uri="{FF2B5EF4-FFF2-40B4-BE49-F238E27FC236}">
                        <a16:creationId xmlns:a16="http://schemas.microsoft.com/office/drawing/2014/main" id="{2B6C6A1D-C4E2-E543-BFB5-E5302814D596}"/>
                      </a:ext>
                    </a:extLst>
                  </p:cNvPr>
                  <p:cNvSpPr>
                    <a:spLocks/>
                  </p:cNvSpPr>
                  <p:nvPr/>
                </p:nvSpPr>
                <p:spPr bwMode="auto">
                  <a:xfrm>
                    <a:off x="1557" y="2288"/>
                    <a:ext cx="4" cy="18"/>
                  </a:xfrm>
                  <a:custGeom>
                    <a:avLst/>
                    <a:gdLst>
                      <a:gd name="T0" fmla="*/ 1 w 4"/>
                      <a:gd name="T1" fmla="*/ 16 h 18"/>
                      <a:gd name="T2" fmla="*/ 3 w 4"/>
                      <a:gd name="T3" fmla="*/ 18 h 18"/>
                      <a:gd name="T4" fmla="*/ 3 w 4"/>
                      <a:gd name="T5" fmla="*/ 18 h 18"/>
                      <a:gd name="T6" fmla="*/ 4 w 4"/>
                      <a:gd name="T7" fmla="*/ 17 h 18"/>
                      <a:gd name="T8" fmla="*/ 4 w 4"/>
                      <a:gd name="T9" fmla="*/ 16 h 18"/>
                      <a:gd name="T10" fmla="*/ 4 w 4"/>
                      <a:gd name="T11" fmla="*/ 0 h 18"/>
                      <a:gd name="T12" fmla="*/ 0 w 4"/>
                      <a:gd name="T13" fmla="*/ 0 h 18"/>
                      <a:gd name="T14" fmla="*/ 0 w 4"/>
                      <a:gd name="T15" fmla="*/ 16 h 18"/>
                      <a:gd name="T16" fmla="*/ 1 w 4"/>
                      <a:gd name="T17" fmla="*/ 16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8"/>
                      <a:gd name="T29" fmla="*/ 4 w 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8">
                        <a:moveTo>
                          <a:pt x="1" y="16"/>
                        </a:moveTo>
                        <a:lnTo>
                          <a:pt x="3" y="18"/>
                        </a:lnTo>
                        <a:lnTo>
                          <a:pt x="4" y="17"/>
                        </a:lnTo>
                        <a:lnTo>
                          <a:pt x="4" y="16"/>
                        </a:lnTo>
                        <a:lnTo>
                          <a:pt x="4" y="0"/>
                        </a:lnTo>
                        <a:lnTo>
                          <a:pt x="0" y="0"/>
                        </a:lnTo>
                        <a:lnTo>
                          <a:pt x="0" y="16"/>
                        </a:lnTo>
                        <a:lnTo>
                          <a:pt x="1" y="16"/>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2" name="Rectangle 995">
                    <a:extLst>
                      <a:ext uri="{FF2B5EF4-FFF2-40B4-BE49-F238E27FC236}">
                        <a16:creationId xmlns:a16="http://schemas.microsoft.com/office/drawing/2014/main" id="{9B7C81AE-5776-8A45-B1D8-137D881A996E}"/>
                      </a:ext>
                    </a:extLst>
                  </p:cNvPr>
                  <p:cNvSpPr>
                    <a:spLocks noChangeArrowheads="1"/>
                  </p:cNvSpPr>
                  <p:nvPr/>
                </p:nvSpPr>
                <p:spPr bwMode="auto">
                  <a:xfrm>
                    <a:off x="1557" y="226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3" name="Rectangle 996">
                    <a:extLst>
                      <a:ext uri="{FF2B5EF4-FFF2-40B4-BE49-F238E27FC236}">
                        <a16:creationId xmlns:a16="http://schemas.microsoft.com/office/drawing/2014/main" id="{B8F1AA93-554F-8B41-BB46-93C19725CDA4}"/>
                      </a:ext>
                    </a:extLst>
                  </p:cNvPr>
                  <p:cNvSpPr>
                    <a:spLocks noChangeArrowheads="1"/>
                  </p:cNvSpPr>
                  <p:nvPr/>
                </p:nvSpPr>
                <p:spPr bwMode="auto">
                  <a:xfrm>
                    <a:off x="1557" y="223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4" name="Rectangle 997">
                    <a:extLst>
                      <a:ext uri="{FF2B5EF4-FFF2-40B4-BE49-F238E27FC236}">
                        <a16:creationId xmlns:a16="http://schemas.microsoft.com/office/drawing/2014/main" id="{82C67442-6BF6-8647-A131-F89A14CF911B}"/>
                      </a:ext>
                    </a:extLst>
                  </p:cNvPr>
                  <p:cNvSpPr>
                    <a:spLocks noChangeArrowheads="1"/>
                  </p:cNvSpPr>
                  <p:nvPr/>
                </p:nvSpPr>
                <p:spPr bwMode="auto">
                  <a:xfrm>
                    <a:off x="1557" y="2202"/>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5" name="Rectangle 998">
                    <a:extLst>
                      <a:ext uri="{FF2B5EF4-FFF2-40B4-BE49-F238E27FC236}">
                        <a16:creationId xmlns:a16="http://schemas.microsoft.com/office/drawing/2014/main" id="{48C3C9F5-10F6-DA41-B976-E6C84E218D71}"/>
                      </a:ext>
                    </a:extLst>
                  </p:cNvPr>
                  <p:cNvSpPr>
                    <a:spLocks noChangeArrowheads="1"/>
                  </p:cNvSpPr>
                  <p:nvPr/>
                </p:nvSpPr>
                <p:spPr bwMode="auto">
                  <a:xfrm>
                    <a:off x="1557" y="217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6" name="Rectangle 999">
                    <a:extLst>
                      <a:ext uri="{FF2B5EF4-FFF2-40B4-BE49-F238E27FC236}">
                        <a16:creationId xmlns:a16="http://schemas.microsoft.com/office/drawing/2014/main" id="{B5E83E2D-8CDB-F847-8A25-AB956AA73284}"/>
                      </a:ext>
                    </a:extLst>
                  </p:cNvPr>
                  <p:cNvSpPr>
                    <a:spLocks noChangeArrowheads="1"/>
                  </p:cNvSpPr>
                  <p:nvPr/>
                </p:nvSpPr>
                <p:spPr bwMode="auto">
                  <a:xfrm>
                    <a:off x="1557" y="214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7" name="Rectangle 1000">
                    <a:extLst>
                      <a:ext uri="{FF2B5EF4-FFF2-40B4-BE49-F238E27FC236}">
                        <a16:creationId xmlns:a16="http://schemas.microsoft.com/office/drawing/2014/main" id="{42E26CBA-0552-AA44-B6C4-AB54E1B3275A}"/>
                      </a:ext>
                    </a:extLst>
                  </p:cNvPr>
                  <p:cNvSpPr>
                    <a:spLocks noChangeArrowheads="1"/>
                  </p:cNvSpPr>
                  <p:nvPr/>
                </p:nvSpPr>
                <p:spPr bwMode="auto">
                  <a:xfrm>
                    <a:off x="1557" y="211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8" name="Rectangle 1001">
                    <a:extLst>
                      <a:ext uri="{FF2B5EF4-FFF2-40B4-BE49-F238E27FC236}">
                        <a16:creationId xmlns:a16="http://schemas.microsoft.com/office/drawing/2014/main" id="{C34CCD02-94B0-E849-8CB0-AD7C7D9B479E}"/>
                      </a:ext>
                    </a:extLst>
                  </p:cNvPr>
                  <p:cNvSpPr>
                    <a:spLocks noChangeArrowheads="1"/>
                  </p:cNvSpPr>
                  <p:nvPr/>
                </p:nvSpPr>
                <p:spPr bwMode="auto">
                  <a:xfrm>
                    <a:off x="1557" y="208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19" name="Rectangle 1002">
                    <a:extLst>
                      <a:ext uri="{FF2B5EF4-FFF2-40B4-BE49-F238E27FC236}">
                        <a16:creationId xmlns:a16="http://schemas.microsoft.com/office/drawing/2014/main" id="{B92E9F7D-A388-484F-AC80-784F7891FB1A}"/>
                      </a:ext>
                    </a:extLst>
                  </p:cNvPr>
                  <p:cNvSpPr>
                    <a:spLocks noChangeArrowheads="1"/>
                  </p:cNvSpPr>
                  <p:nvPr/>
                </p:nvSpPr>
                <p:spPr bwMode="auto">
                  <a:xfrm>
                    <a:off x="1557" y="2059"/>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0" name="Rectangle 1003">
                    <a:extLst>
                      <a:ext uri="{FF2B5EF4-FFF2-40B4-BE49-F238E27FC236}">
                        <a16:creationId xmlns:a16="http://schemas.microsoft.com/office/drawing/2014/main" id="{9B5E0A98-8285-E34C-95C5-E584E990B9AC}"/>
                      </a:ext>
                    </a:extLst>
                  </p:cNvPr>
                  <p:cNvSpPr>
                    <a:spLocks noChangeArrowheads="1"/>
                  </p:cNvSpPr>
                  <p:nvPr/>
                </p:nvSpPr>
                <p:spPr bwMode="auto">
                  <a:xfrm>
                    <a:off x="1557" y="203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1" name="Rectangle 1004">
                    <a:extLst>
                      <a:ext uri="{FF2B5EF4-FFF2-40B4-BE49-F238E27FC236}">
                        <a16:creationId xmlns:a16="http://schemas.microsoft.com/office/drawing/2014/main" id="{AA073A53-0763-5B42-AE17-749FC2A0264E}"/>
                      </a:ext>
                    </a:extLst>
                  </p:cNvPr>
                  <p:cNvSpPr>
                    <a:spLocks noChangeArrowheads="1"/>
                  </p:cNvSpPr>
                  <p:nvPr/>
                </p:nvSpPr>
                <p:spPr bwMode="auto">
                  <a:xfrm>
                    <a:off x="1557" y="2002"/>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2" name="Freeform 1005">
                    <a:extLst>
                      <a:ext uri="{FF2B5EF4-FFF2-40B4-BE49-F238E27FC236}">
                        <a16:creationId xmlns:a16="http://schemas.microsoft.com/office/drawing/2014/main" id="{1438307D-C7C0-D745-AF7F-F3ED50209F44}"/>
                      </a:ext>
                    </a:extLst>
                  </p:cNvPr>
                  <p:cNvSpPr>
                    <a:spLocks/>
                  </p:cNvSpPr>
                  <p:nvPr/>
                </p:nvSpPr>
                <p:spPr bwMode="auto">
                  <a:xfrm>
                    <a:off x="1557" y="1971"/>
                    <a:ext cx="4" cy="19"/>
                  </a:xfrm>
                  <a:custGeom>
                    <a:avLst/>
                    <a:gdLst>
                      <a:gd name="T0" fmla="*/ 0 w 4"/>
                      <a:gd name="T1" fmla="*/ 19 h 19"/>
                      <a:gd name="T2" fmla="*/ 4 w 4"/>
                      <a:gd name="T3" fmla="*/ 19 h 19"/>
                      <a:gd name="T4" fmla="*/ 4 w 4"/>
                      <a:gd name="T5" fmla="*/ 3 h 19"/>
                      <a:gd name="T6" fmla="*/ 4 w 4"/>
                      <a:gd name="T7" fmla="*/ 0 h 19"/>
                      <a:gd name="T8" fmla="*/ 2 w 4"/>
                      <a:gd name="T9" fmla="*/ 0 h 19"/>
                      <a:gd name="T10" fmla="*/ 2 w 4"/>
                      <a:gd name="T11" fmla="*/ 3 h 19"/>
                      <a:gd name="T12" fmla="*/ 0 w 4"/>
                      <a:gd name="T13" fmla="*/ 3 h 19"/>
                      <a:gd name="T14" fmla="*/ 0 w 4"/>
                      <a:gd name="T15" fmla="*/ 19 h 19"/>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9"/>
                      <a:gd name="T26" fmla="*/ 4 w 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9">
                        <a:moveTo>
                          <a:pt x="0" y="19"/>
                        </a:moveTo>
                        <a:lnTo>
                          <a:pt x="4" y="19"/>
                        </a:lnTo>
                        <a:lnTo>
                          <a:pt x="4" y="3"/>
                        </a:lnTo>
                        <a:lnTo>
                          <a:pt x="4" y="0"/>
                        </a:lnTo>
                        <a:lnTo>
                          <a:pt x="2" y="0"/>
                        </a:lnTo>
                        <a:lnTo>
                          <a:pt x="2" y="3"/>
                        </a:lnTo>
                        <a:lnTo>
                          <a:pt x="0" y="3"/>
                        </a:lnTo>
                        <a:lnTo>
                          <a:pt x="0" y="19"/>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3" name="Rectangle 1006">
                    <a:extLst>
                      <a:ext uri="{FF2B5EF4-FFF2-40B4-BE49-F238E27FC236}">
                        <a16:creationId xmlns:a16="http://schemas.microsoft.com/office/drawing/2014/main" id="{08E1EE2A-D3C8-194E-9713-0EF043501041}"/>
                      </a:ext>
                    </a:extLst>
                  </p:cNvPr>
                  <p:cNvSpPr>
                    <a:spLocks noChangeArrowheads="1"/>
                  </p:cNvSpPr>
                  <p:nvPr/>
                </p:nvSpPr>
                <p:spPr bwMode="auto">
                  <a:xfrm>
                    <a:off x="1530"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4" name="Rectangle 1007">
                    <a:extLst>
                      <a:ext uri="{FF2B5EF4-FFF2-40B4-BE49-F238E27FC236}">
                        <a16:creationId xmlns:a16="http://schemas.microsoft.com/office/drawing/2014/main" id="{AD35A518-6347-4A4B-910D-191FA8683A06}"/>
                      </a:ext>
                    </a:extLst>
                  </p:cNvPr>
                  <p:cNvSpPr>
                    <a:spLocks noChangeArrowheads="1"/>
                  </p:cNvSpPr>
                  <p:nvPr/>
                </p:nvSpPr>
                <p:spPr bwMode="auto">
                  <a:xfrm>
                    <a:off x="1502"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5" name="Rectangle 1008">
                    <a:extLst>
                      <a:ext uri="{FF2B5EF4-FFF2-40B4-BE49-F238E27FC236}">
                        <a16:creationId xmlns:a16="http://schemas.microsoft.com/office/drawing/2014/main" id="{2D395619-44AF-B549-BEA4-98BE3F29B981}"/>
                      </a:ext>
                    </a:extLst>
                  </p:cNvPr>
                  <p:cNvSpPr>
                    <a:spLocks noChangeArrowheads="1"/>
                  </p:cNvSpPr>
                  <p:nvPr/>
                </p:nvSpPr>
                <p:spPr bwMode="auto">
                  <a:xfrm>
                    <a:off x="1473"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6" name="Rectangle 1009">
                    <a:extLst>
                      <a:ext uri="{FF2B5EF4-FFF2-40B4-BE49-F238E27FC236}">
                        <a16:creationId xmlns:a16="http://schemas.microsoft.com/office/drawing/2014/main" id="{6EE72314-30D2-BB48-A48D-53679806E35E}"/>
                      </a:ext>
                    </a:extLst>
                  </p:cNvPr>
                  <p:cNvSpPr>
                    <a:spLocks noChangeArrowheads="1"/>
                  </p:cNvSpPr>
                  <p:nvPr/>
                </p:nvSpPr>
                <p:spPr bwMode="auto">
                  <a:xfrm>
                    <a:off x="1444"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7" name="Rectangle 1010">
                    <a:extLst>
                      <a:ext uri="{FF2B5EF4-FFF2-40B4-BE49-F238E27FC236}">
                        <a16:creationId xmlns:a16="http://schemas.microsoft.com/office/drawing/2014/main" id="{C561B885-0708-FA4C-A7B2-17CBA0894927}"/>
                      </a:ext>
                    </a:extLst>
                  </p:cNvPr>
                  <p:cNvSpPr>
                    <a:spLocks noChangeArrowheads="1"/>
                  </p:cNvSpPr>
                  <p:nvPr/>
                </p:nvSpPr>
                <p:spPr bwMode="auto">
                  <a:xfrm>
                    <a:off x="1416"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8" name="Rectangle 1011">
                    <a:extLst>
                      <a:ext uri="{FF2B5EF4-FFF2-40B4-BE49-F238E27FC236}">
                        <a16:creationId xmlns:a16="http://schemas.microsoft.com/office/drawing/2014/main" id="{6A95DB27-AC30-B04A-8952-5C7C3139F274}"/>
                      </a:ext>
                    </a:extLst>
                  </p:cNvPr>
                  <p:cNvSpPr>
                    <a:spLocks noChangeArrowheads="1"/>
                  </p:cNvSpPr>
                  <p:nvPr/>
                </p:nvSpPr>
                <p:spPr bwMode="auto">
                  <a:xfrm>
                    <a:off x="1387"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29" name="Rectangle 1012">
                    <a:extLst>
                      <a:ext uri="{FF2B5EF4-FFF2-40B4-BE49-F238E27FC236}">
                        <a16:creationId xmlns:a16="http://schemas.microsoft.com/office/drawing/2014/main" id="{AC737245-970F-A242-A8C2-7C9E1ADB24B7}"/>
                      </a:ext>
                    </a:extLst>
                  </p:cNvPr>
                  <p:cNvSpPr>
                    <a:spLocks noChangeArrowheads="1"/>
                  </p:cNvSpPr>
                  <p:nvPr/>
                </p:nvSpPr>
                <p:spPr bwMode="auto">
                  <a:xfrm>
                    <a:off x="1358"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0" name="Rectangle 1013">
                    <a:extLst>
                      <a:ext uri="{FF2B5EF4-FFF2-40B4-BE49-F238E27FC236}">
                        <a16:creationId xmlns:a16="http://schemas.microsoft.com/office/drawing/2014/main" id="{CD14B3A6-906B-3749-8E1D-B2D08E0927D0}"/>
                      </a:ext>
                    </a:extLst>
                  </p:cNvPr>
                  <p:cNvSpPr>
                    <a:spLocks noChangeArrowheads="1"/>
                  </p:cNvSpPr>
                  <p:nvPr/>
                </p:nvSpPr>
                <p:spPr bwMode="auto">
                  <a:xfrm>
                    <a:off x="1330"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1" name="Rectangle 1014">
                    <a:extLst>
                      <a:ext uri="{FF2B5EF4-FFF2-40B4-BE49-F238E27FC236}">
                        <a16:creationId xmlns:a16="http://schemas.microsoft.com/office/drawing/2014/main" id="{F6A222E0-2739-E249-9FCC-C7151469EB35}"/>
                      </a:ext>
                    </a:extLst>
                  </p:cNvPr>
                  <p:cNvSpPr>
                    <a:spLocks noChangeArrowheads="1"/>
                  </p:cNvSpPr>
                  <p:nvPr/>
                </p:nvSpPr>
                <p:spPr bwMode="auto">
                  <a:xfrm>
                    <a:off x="1301" y="1971"/>
                    <a:ext cx="17"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2" name="Rectangle 1015">
                    <a:extLst>
                      <a:ext uri="{FF2B5EF4-FFF2-40B4-BE49-F238E27FC236}">
                        <a16:creationId xmlns:a16="http://schemas.microsoft.com/office/drawing/2014/main" id="{1C99FCB9-EC03-6A45-831A-0EDB3B0DCA82}"/>
                      </a:ext>
                    </a:extLst>
                  </p:cNvPr>
                  <p:cNvSpPr>
                    <a:spLocks noChangeArrowheads="1"/>
                  </p:cNvSpPr>
                  <p:nvPr/>
                </p:nvSpPr>
                <p:spPr bwMode="auto">
                  <a:xfrm>
                    <a:off x="1273"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3" name="Rectangle 1016">
                    <a:extLst>
                      <a:ext uri="{FF2B5EF4-FFF2-40B4-BE49-F238E27FC236}">
                        <a16:creationId xmlns:a16="http://schemas.microsoft.com/office/drawing/2014/main" id="{FEA3C4FA-3A64-474B-907B-6B49B45E3F18}"/>
                      </a:ext>
                    </a:extLst>
                  </p:cNvPr>
                  <p:cNvSpPr>
                    <a:spLocks noChangeArrowheads="1"/>
                  </p:cNvSpPr>
                  <p:nvPr/>
                </p:nvSpPr>
                <p:spPr bwMode="auto">
                  <a:xfrm>
                    <a:off x="1244" y="1971"/>
                    <a:ext cx="16" cy="5"/>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4" name="Rectangle 1017">
                    <a:extLst>
                      <a:ext uri="{FF2B5EF4-FFF2-40B4-BE49-F238E27FC236}">
                        <a16:creationId xmlns:a16="http://schemas.microsoft.com/office/drawing/2014/main" id="{71121E88-8FF6-D741-A901-C98B76B60875}"/>
                      </a:ext>
                    </a:extLst>
                  </p:cNvPr>
                  <p:cNvSpPr>
                    <a:spLocks noChangeArrowheads="1"/>
                  </p:cNvSpPr>
                  <p:nvPr/>
                </p:nvSpPr>
                <p:spPr bwMode="auto">
                  <a:xfrm>
                    <a:off x="1118"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5" name="Rectangle 1018">
                    <a:extLst>
                      <a:ext uri="{FF2B5EF4-FFF2-40B4-BE49-F238E27FC236}">
                        <a16:creationId xmlns:a16="http://schemas.microsoft.com/office/drawing/2014/main" id="{812E42E4-E792-D245-8B0C-5B6AB1B9BF9A}"/>
                      </a:ext>
                    </a:extLst>
                  </p:cNvPr>
                  <p:cNvSpPr>
                    <a:spLocks noChangeArrowheads="1"/>
                  </p:cNvSpPr>
                  <p:nvPr/>
                </p:nvSpPr>
                <p:spPr bwMode="auto">
                  <a:xfrm>
                    <a:off x="1146"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6" name="Rectangle 1019">
                    <a:extLst>
                      <a:ext uri="{FF2B5EF4-FFF2-40B4-BE49-F238E27FC236}">
                        <a16:creationId xmlns:a16="http://schemas.microsoft.com/office/drawing/2014/main" id="{A0228274-C988-2B48-9CA9-251833FEA29A}"/>
                      </a:ext>
                    </a:extLst>
                  </p:cNvPr>
                  <p:cNvSpPr>
                    <a:spLocks noChangeArrowheads="1"/>
                  </p:cNvSpPr>
                  <p:nvPr/>
                </p:nvSpPr>
                <p:spPr bwMode="auto">
                  <a:xfrm>
                    <a:off x="1175"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7" name="Rectangle 1020">
                    <a:extLst>
                      <a:ext uri="{FF2B5EF4-FFF2-40B4-BE49-F238E27FC236}">
                        <a16:creationId xmlns:a16="http://schemas.microsoft.com/office/drawing/2014/main" id="{A9ADAA00-708F-404E-B3FE-39CEB25434AF}"/>
                      </a:ext>
                    </a:extLst>
                  </p:cNvPr>
                  <p:cNvSpPr>
                    <a:spLocks noChangeArrowheads="1"/>
                  </p:cNvSpPr>
                  <p:nvPr/>
                </p:nvSpPr>
                <p:spPr bwMode="auto">
                  <a:xfrm>
                    <a:off x="1204"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8" name="Rectangle 1021">
                    <a:extLst>
                      <a:ext uri="{FF2B5EF4-FFF2-40B4-BE49-F238E27FC236}">
                        <a16:creationId xmlns:a16="http://schemas.microsoft.com/office/drawing/2014/main" id="{02AC230F-998B-444F-B3CD-0A55A19F3DB5}"/>
                      </a:ext>
                    </a:extLst>
                  </p:cNvPr>
                  <p:cNvSpPr>
                    <a:spLocks noChangeArrowheads="1"/>
                  </p:cNvSpPr>
                  <p:nvPr/>
                </p:nvSpPr>
                <p:spPr bwMode="auto">
                  <a:xfrm>
                    <a:off x="1232"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39" name="Rectangle 1022">
                    <a:extLst>
                      <a:ext uri="{FF2B5EF4-FFF2-40B4-BE49-F238E27FC236}">
                        <a16:creationId xmlns:a16="http://schemas.microsoft.com/office/drawing/2014/main" id="{CB7EFD77-9D2F-2044-BCF8-3A30627CE13A}"/>
                      </a:ext>
                    </a:extLst>
                  </p:cNvPr>
                  <p:cNvSpPr>
                    <a:spLocks noChangeArrowheads="1"/>
                  </p:cNvSpPr>
                  <p:nvPr/>
                </p:nvSpPr>
                <p:spPr bwMode="auto">
                  <a:xfrm>
                    <a:off x="1261"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0" name="Rectangle 1023">
                    <a:extLst>
                      <a:ext uri="{FF2B5EF4-FFF2-40B4-BE49-F238E27FC236}">
                        <a16:creationId xmlns:a16="http://schemas.microsoft.com/office/drawing/2014/main" id="{E488B508-0F6C-974C-862C-05F8E1E933C0}"/>
                      </a:ext>
                    </a:extLst>
                  </p:cNvPr>
                  <p:cNvSpPr>
                    <a:spLocks noChangeArrowheads="1"/>
                  </p:cNvSpPr>
                  <p:nvPr/>
                </p:nvSpPr>
                <p:spPr bwMode="auto">
                  <a:xfrm>
                    <a:off x="1289"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1" name="Rectangle 0">
                    <a:extLst>
                      <a:ext uri="{FF2B5EF4-FFF2-40B4-BE49-F238E27FC236}">
                        <a16:creationId xmlns:a16="http://schemas.microsoft.com/office/drawing/2014/main" id="{C4E5928B-AADA-9944-B5D3-FA3F1FC92A79}"/>
                      </a:ext>
                    </a:extLst>
                  </p:cNvPr>
                  <p:cNvSpPr>
                    <a:spLocks noChangeArrowheads="1"/>
                  </p:cNvSpPr>
                  <p:nvPr/>
                </p:nvSpPr>
                <p:spPr bwMode="auto">
                  <a:xfrm>
                    <a:off x="1318"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2" name="Rectangle 1">
                    <a:extLst>
                      <a:ext uri="{FF2B5EF4-FFF2-40B4-BE49-F238E27FC236}">
                        <a16:creationId xmlns:a16="http://schemas.microsoft.com/office/drawing/2014/main" id="{7E595245-E4EA-C741-B82D-904DF637DB2D}"/>
                      </a:ext>
                    </a:extLst>
                  </p:cNvPr>
                  <p:cNvSpPr>
                    <a:spLocks noChangeArrowheads="1"/>
                  </p:cNvSpPr>
                  <p:nvPr/>
                </p:nvSpPr>
                <p:spPr bwMode="auto">
                  <a:xfrm>
                    <a:off x="1347"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3" name="Rectangle 2">
                    <a:extLst>
                      <a:ext uri="{FF2B5EF4-FFF2-40B4-BE49-F238E27FC236}">
                        <a16:creationId xmlns:a16="http://schemas.microsoft.com/office/drawing/2014/main" id="{458900F0-0E2F-D94A-AD4B-80BF3F4688A8}"/>
                      </a:ext>
                    </a:extLst>
                  </p:cNvPr>
                  <p:cNvSpPr>
                    <a:spLocks noChangeArrowheads="1"/>
                  </p:cNvSpPr>
                  <p:nvPr/>
                </p:nvSpPr>
                <p:spPr bwMode="auto">
                  <a:xfrm>
                    <a:off x="1375" y="2082"/>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4" name="Rectangle 3">
                    <a:extLst>
                      <a:ext uri="{FF2B5EF4-FFF2-40B4-BE49-F238E27FC236}">
                        <a16:creationId xmlns:a16="http://schemas.microsoft.com/office/drawing/2014/main" id="{1984990D-B3ED-3649-8C45-AD7CFB5C59AC}"/>
                      </a:ext>
                    </a:extLst>
                  </p:cNvPr>
                  <p:cNvSpPr>
                    <a:spLocks noChangeArrowheads="1"/>
                  </p:cNvSpPr>
                  <p:nvPr/>
                </p:nvSpPr>
                <p:spPr bwMode="auto">
                  <a:xfrm>
                    <a:off x="1404" y="2082"/>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5" name="Freeform 4">
                    <a:extLst>
                      <a:ext uri="{FF2B5EF4-FFF2-40B4-BE49-F238E27FC236}">
                        <a16:creationId xmlns:a16="http://schemas.microsoft.com/office/drawing/2014/main" id="{D848FF43-6C07-4F44-9FD2-F47C6671CE02}"/>
                      </a:ext>
                    </a:extLst>
                  </p:cNvPr>
                  <p:cNvSpPr>
                    <a:spLocks/>
                  </p:cNvSpPr>
                  <p:nvPr/>
                </p:nvSpPr>
                <p:spPr bwMode="auto">
                  <a:xfrm>
                    <a:off x="1433" y="2082"/>
                    <a:ext cx="17" cy="4"/>
                  </a:xfrm>
                  <a:custGeom>
                    <a:avLst/>
                    <a:gdLst>
                      <a:gd name="T0" fmla="*/ 0 w 17"/>
                      <a:gd name="T1" fmla="*/ 0 h 4"/>
                      <a:gd name="T2" fmla="*/ 0 w 17"/>
                      <a:gd name="T3" fmla="*/ 4 h 4"/>
                      <a:gd name="T4" fmla="*/ 15 w 17"/>
                      <a:gd name="T5" fmla="*/ 4 h 4"/>
                      <a:gd name="T6" fmla="*/ 16 w 17"/>
                      <a:gd name="T7" fmla="*/ 4 h 4"/>
                      <a:gd name="T8" fmla="*/ 17 w 17"/>
                      <a:gd name="T9" fmla="*/ 3 h 4"/>
                      <a:gd name="T10" fmla="*/ 17 w 17"/>
                      <a:gd name="T11" fmla="*/ 3 h 4"/>
                      <a:gd name="T12" fmla="*/ 15 w 17"/>
                      <a:gd name="T13" fmla="*/ 1 h 4"/>
                      <a:gd name="T14" fmla="*/ 15 w 17"/>
                      <a:gd name="T15" fmla="*/ 0 h 4"/>
                      <a:gd name="T16" fmla="*/ 0 w 17"/>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4"/>
                      <a:gd name="T29" fmla="*/ 17 w 17"/>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4">
                        <a:moveTo>
                          <a:pt x="0" y="0"/>
                        </a:moveTo>
                        <a:lnTo>
                          <a:pt x="0" y="4"/>
                        </a:lnTo>
                        <a:lnTo>
                          <a:pt x="15" y="4"/>
                        </a:lnTo>
                        <a:lnTo>
                          <a:pt x="16" y="4"/>
                        </a:lnTo>
                        <a:lnTo>
                          <a:pt x="17" y="3"/>
                        </a:lnTo>
                        <a:lnTo>
                          <a:pt x="15" y="1"/>
                        </a:lnTo>
                        <a:lnTo>
                          <a:pt x="15" y="0"/>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6" name="Freeform 5">
                    <a:extLst>
                      <a:ext uri="{FF2B5EF4-FFF2-40B4-BE49-F238E27FC236}">
                        <a16:creationId xmlns:a16="http://schemas.microsoft.com/office/drawing/2014/main" id="{E95B018D-2627-5743-9A74-830EA92D6EC1}"/>
                      </a:ext>
                    </a:extLst>
                  </p:cNvPr>
                  <p:cNvSpPr>
                    <a:spLocks/>
                  </p:cNvSpPr>
                  <p:nvPr/>
                </p:nvSpPr>
                <p:spPr bwMode="auto">
                  <a:xfrm>
                    <a:off x="1456" y="2062"/>
                    <a:ext cx="15" cy="15"/>
                  </a:xfrm>
                  <a:custGeom>
                    <a:avLst/>
                    <a:gdLst>
                      <a:gd name="T0" fmla="*/ 0 w 15"/>
                      <a:gd name="T1" fmla="*/ 12 h 15"/>
                      <a:gd name="T2" fmla="*/ 3 w 15"/>
                      <a:gd name="T3" fmla="*/ 15 h 15"/>
                      <a:gd name="T4" fmla="*/ 15 w 15"/>
                      <a:gd name="T5" fmla="*/ 3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3" y="15"/>
                        </a:lnTo>
                        <a:lnTo>
                          <a:pt x="15" y="3"/>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7" name="Freeform 6">
                    <a:extLst>
                      <a:ext uri="{FF2B5EF4-FFF2-40B4-BE49-F238E27FC236}">
                        <a16:creationId xmlns:a16="http://schemas.microsoft.com/office/drawing/2014/main" id="{8847F216-7506-6E4E-9027-7575FE1B7007}"/>
                      </a:ext>
                    </a:extLst>
                  </p:cNvPr>
                  <p:cNvSpPr>
                    <a:spLocks/>
                  </p:cNvSpPr>
                  <p:nvPr/>
                </p:nvSpPr>
                <p:spPr bwMode="auto">
                  <a:xfrm>
                    <a:off x="1476" y="2041"/>
                    <a:ext cx="15" cy="15"/>
                  </a:xfrm>
                  <a:custGeom>
                    <a:avLst/>
                    <a:gdLst>
                      <a:gd name="T0" fmla="*/ 0 w 15"/>
                      <a:gd name="T1" fmla="*/ 12 h 15"/>
                      <a:gd name="T2" fmla="*/ 4 w 15"/>
                      <a:gd name="T3" fmla="*/ 15 h 15"/>
                      <a:gd name="T4" fmla="*/ 15 w 15"/>
                      <a:gd name="T5" fmla="*/ 4 h 15"/>
                      <a:gd name="T6" fmla="*/ 12 w 15"/>
                      <a:gd name="T7" fmla="*/ 0 h 15"/>
                      <a:gd name="T8" fmla="*/ 0 w 15"/>
                      <a:gd name="T9" fmla="*/ 12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0" y="12"/>
                        </a:moveTo>
                        <a:lnTo>
                          <a:pt x="4" y="15"/>
                        </a:lnTo>
                        <a:lnTo>
                          <a:pt x="15" y="4"/>
                        </a:lnTo>
                        <a:lnTo>
                          <a:pt x="12"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8" name="Freeform 7">
                    <a:extLst>
                      <a:ext uri="{FF2B5EF4-FFF2-40B4-BE49-F238E27FC236}">
                        <a16:creationId xmlns:a16="http://schemas.microsoft.com/office/drawing/2014/main" id="{6AEF8188-54AC-7648-8AE9-DFAE7954F444}"/>
                      </a:ext>
                    </a:extLst>
                  </p:cNvPr>
                  <p:cNvSpPr>
                    <a:spLocks/>
                  </p:cNvSpPr>
                  <p:nvPr/>
                </p:nvSpPr>
                <p:spPr bwMode="auto">
                  <a:xfrm>
                    <a:off x="1496" y="2022"/>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9" name="Freeform 8">
                    <a:extLst>
                      <a:ext uri="{FF2B5EF4-FFF2-40B4-BE49-F238E27FC236}">
                        <a16:creationId xmlns:a16="http://schemas.microsoft.com/office/drawing/2014/main" id="{38CAA40E-49D1-434C-AA00-DE95DA32E5A0}"/>
                      </a:ext>
                    </a:extLst>
                  </p:cNvPr>
                  <p:cNvSpPr>
                    <a:spLocks/>
                  </p:cNvSpPr>
                  <p:nvPr/>
                </p:nvSpPr>
                <p:spPr bwMode="auto">
                  <a:xfrm>
                    <a:off x="1517" y="2001"/>
                    <a:ext cx="14" cy="15"/>
                  </a:xfrm>
                  <a:custGeom>
                    <a:avLst/>
                    <a:gdLst>
                      <a:gd name="T0" fmla="*/ 0 w 14"/>
                      <a:gd name="T1" fmla="*/ 12 h 15"/>
                      <a:gd name="T2" fmla="*/ 3 w 14"/>
                      <a:gd name="T3" fmla="*/ 15 h 15"/>
                      <a:gd name="T4" fmla="*/ 14 w 14"/>
                      <a:gd name="T5" fmla="*/ 3 h 15"/>
                      <a:gd name="T6" fmla="*/ 11 w 14"/>
                      <a:gd name="T7" fmla="*/ 0 h 15"/>
                      <a:gd name="T8" fmla="*/ 0 w 14"/>
                      <a:gd name="T9" fmla="*/ 12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0" y="12"/>
                        </a:moveTo>
                        <a:lnTo>
                          <a:pt x="3" y="15"/>
                        </a:lnTo>
                        <a:lnTo>
                          <a:pt x="14" y="3"/>
                        </a:lnTo>
                        <a:lnTo>
                          <a:pt x="11" y="0"/>
                        </a:lnTo>
                        <a:lnTo>
                          <a:pt x="0" y="12"/>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0" name="Freeform 9">
                    <a:extLst>
                      <a:ext uri="{FF2B5EF4-FFF2-40B4-BE49-F238E27FC236}">
                        <a16:creationId xmlns:a16="http://schemas.microsoft.com/office/drawing/2014/main" id="{D5EE5890-D1CB-914F-86CE-C1DD6A3ED150}"/>
                      </a:ext>
                    </a:extLst>
                  </p:cNvPr>
                  <p:cNvSpPr>
                    <a:spLocks/>
                  </p:cNvSpPr>
                  <p:nvPr/>
                </p:nvSpPr>
                <p:spPr bwMode="auto">
                  <a:xfrm>
                    <a:off x="1537" y="1981"/>
                    <a:ext cx="15" cy="14"/>
                  </a:xfrm>
                  <a:custGeom>
                    <a:avLst/>
                    <a:gdLst>
                      <a:gd name="T0" fmla="*/ 0 w 15"/>
                      <a:gd name="T1" fmla="*/ 11 h 14"/>
                      <a:gd name="T2" fmla="*/ 3 w 15"/>
                      <a:gd name="T3" fmla="*/ 14 h 14"/>
                      <a:gd name="T4" fmla="*/ 15 w 15"/>
                      <a:gd name="T5" fmla="*/ 3 h 14"/>
                      <a:gd name="T6" fmla="*/ 12 w 15"/>
                      <a:gd name="T7" fmla="*/ 0 h 14"/>
                      <a:gd name="T8" fmla="*/ 0 w 15"/>
                      <a:gd name="T9" fmla="*/ 11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0" y="11"/>
                        </a:moveTo>
                        <a:lnTo>
                          <a:pt x="3" y="14"/>
                        </a:lnTo>
                        <a:lnTo>
                          <a:pt x="15" y="3"/>
                        </a:lnTo>
                        <a:lnTo>
                          <a:pt x="12" y="0"/>
                        </a:lnTo>
                        <a:lnTo>
                          <a:pt x="0" y="11"/>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1" name="Freeform 10">
                    <a:extLst>
                      <a:ext uri="{FF2B5EF4-FFF2-40B4-BE49-F238E27FC236}">
                        <a16:creationId xmlns:a16="http://schemas.microsoft.com/office/drawing/2014/main" id="{93CA40E5-F65D-974F-A029-EF5F8412A50E}"/>
                      </a:ext>
                    </a:extLst>
                  </p:cNvPr>
                  <p:cNvSpPr>
                    <a:spLocks/>
                  </p:cNvSpPr>
                  <p:nvPr/>
                </p:nvSpPr>
                <p:spPr bwMode="auto">
                  <a:xfrm>
                    <a:off x="1557" y="1972"/>
                    <a:ext cx="3" cy="4"/>
                  </a:xfrm>
                  <a:custGeom>
                    <a:avLst/>
                    <a:gdLst>
                      <a:gd name="T0" fmla="*/ 0 w 3"/>
                      <a:gd name="T1" fmla="*/ 0 h 4"/>
                      <a:gd name="T2" fmla="*/ 3 w 3"/>
                      <a:gd name="T3" fmla="*/ 4 h 4"/>
                      <a:gd name="T4" fmla="*/ 3 w 3"/>
                      <a:gd name="T5" fmla="*/ 3 h 4"/>
                      <a:gd name="T6" fmla="*/ 0 w 3"/>
                      <a:gd name="T7" fmla="*/ 0 h 4"/>
                      <a:gd name="T8" fmla="*/ 0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0" y="0"/>
                        </a:moveTo>
                        <a:lnTo>
                          <a:pt x="3" y="4"/>
                        </a:lnTo>
                        <a:lnTo>
                          <a:pt x="3" y="3"/>
                        </a:lnTo>
                        <a:lnTo>
                          <a:pt x="0" y="0"/>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2" name="Rectangle 11">
                    <a:extLst>
                      <a:ext uri="{FF2B5EF4-FFF2-40B4-BE49-F238E27FC236}">
                        <a16:creationId xmlns:a16="http://schemas.microsoft.com/office/drawing/2014/main" id="{73F7E343-55A6-7440-9381-55E3E4C09126}"/>
                      </a:ext>
                    </a:extLst>
                  </p:cNvPr>
                  <p:cNvSpPr>
                    <a:spLocks noChangeArrowheads="1"/>
                  </p:cNvSpPr>
                  <p:nvPr/>
                </p:nvSpPr>
                <p:spPr bwMode="auto">
                  <a:xfrm>
                    <a:off x="1446" y="208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3" name="Rectangle 12">
                    <a:extLst>
                      <a:ext uri="{FF2B5EF4-FFF2-40B4-BE49-F238E27FC236}">
                        <a16:creationId xmlns:a16="http://schemas.microsoft.com/office/drawing/2014/main" id="{C1A4E92B-F775-0848-966B-46FFBDACD504}"/>
                      </a:ext>
                    </a:extLst>
                  </p:cNvPr>
                  <p:cNvSpPr>
                    <a:spLocks noChangeArrowheads="1"/>
                  </p:cNvSpPr>
                  <p:nvPr/>
                </p:nvSpPr>
                <p:spPr bwMode="auto">
                  <a:xfrm>
                    <a:off x="1446" y="21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4" name="Rectangle 13">
                    <a:extLst>
                      <a:ext uri="{FF2B5EF4-FFF2-40B4-BE49-F238E27FC236}">
                        <a16:creationId xmlns:a16="http://schemas.microsoft.com/office/drawing/2014/main" id="{B31940E3-6E82-3B49-915A-92E270591FD6}"/>
                      </a:ext>
                    </a:extLst>
                  </p:cNvPr>
                  <p:cNvSpPr>
                    <a:spLocks noChangeArrowheads="1"/>
                  </p:cNvSpPr>
                  <p:nvPr/>
                </p:nvSpPr>
                <p:spPr bwMode="auto">
                  <a:xfrm>
                    <a:off x="1446" y="214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5" name="Rectangle 14">
                    <a:extLst>
                      <a:ext uri="{FF2B5EF4-FFF2-40B4-BE49-F238E27FC236}">
                        <a16:creationId xmlns:a16="http://schemas.microsoft.com/office/drawing/2014/main" id="{46FF1823-E792-CC47-A2D8-C68DC92551C7}"/>
                      </a:ext>
                    </a:extLst>
                  </p:cNvPr>
                  <p:cNvSpPr>
                    <a:spLocks noChangeArrowheads="1"/>
                  </p:cNvSpPr>
                  <p:nvPr/>
                </p:nvSpPr>
                <p:spPr bwMode="auto">
                  <a:xfrm>
                    <a:off x="1446" y="21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6" name="Rectangle 15">
                    <a:extLst>
                      <a:ext uri="{FF2B5EF4-FFF2-40B4-BE49-F238E27FC236}">
                        <a16:creationId xmlns:a16="http://schemas.microsoft.com/office/drawing/2014/main" id="{785674CE-09A4-A14B-93C8-7CE02FA11509}"/>
                      </a:ext>
                    </a:extLst>
                  </p:cNvPr>
                  <p:cNvSpPr>
                    <a:spLocks noChangeArrowheads="1"/>
                  </p:cNvSpPr>
                  <p:nvPr/>
                </p:nvSpPr>
                <p:spPr bwMode="auto">
                  <a:xfrm>
                    <a:off x="1446" y="219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7" name="Rectangle 16">
                    <a:extLst>
                      <a:ext uri="{FF2B5EF4-FFF2-40B4-BE49-F238E27FC236}">
                        <a16:creationId xmlns:a16="http://schemas.microsoft.com/office/drawing/2014/main" id="{72AB59D1-CD79-6C47-AB15-06A672373CDB}"/>
                      </a:ext>
                    </a:extLst>
                  </p:cNvPr>
                  <p:cNvSpPr>
                    <a:spLocks noChangeArrowheads="1"/>
                  </p:cNvSpPr>
                  <p:nvPr/>
                </p:nvSpPr>
                <p:spPr bwMode="auto">
                  <a:xfrm>
                    <a:off x="1446" y="22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8" name="Rectangle 17">
                    <a:extLst>
                      <a:ext uri="{FF2B5EF4-FFF2-40B4-BE49-F238E27FC236}">
                        <a16:creationId xmlns:a16="http://schemas.microsoft.com/office/drawing/2014/main" id="{D8C5BA44-A46A-C149-AD0A-C000F5BF0FBC}"/>
                      </a:ext>
                    </a:extLst>
                  </p:cNvPr>
                  <p:cNvSpPr>
                    <a:spLocks noChangeArrowheads="1"/>
                  </p:cNvSpPr>
                  <p:nvPr/>
                </p:nvSpPr>
                <p:spPr bwMode="auto">
                  <a:xfrm>
                    <a:off x="1446" y="225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59" name="Rectangle 18">
                    <a:extLst>
                      <a:ext uri="{FF2B5EF4-FFF2-40B4-BE49-F238E27FC236}">
                        <a16:creationId xmlns:a16="http://schemas.microsoft.com/office/drawing/2014/main" id="{189B707D-03BE-934E-A993-7160C74E91B1}"/>
                      </a:ext>
                    </a:extLst>
                  </p:cNvPr>
                  <p:cNvSpPr>
                    <a:spLocks noChangeArrowheads="1"/>
                  </p:cNvSpPr>
                  <p:nvPr/>
                </p:nvSpPr>
                <p:spPr bwMode="auto">
                  <a:xfrm>
                    <a:off x="1446" y="228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0" name="Rectangle 19">
                    <a:extLst>
                      <a:ext uri="{FF2B5EF4-FFF2-40B4-BE49-F238E27FC236}">
                        <a16:creationId xmlns:a16="http://schemas.microsoft.com/office/drawing/2014/main" id="{108022B3-E1EC-F04B-A004-B293BE903652}"/>
                      </a:ext>
                    </a:extLst>
                  </p:cNvPr>
                  <p:cNvSpPr>
                    <a:spLocks noChangeArrowheads="1"/>
                  </p:cNvSpPr>
                  <p:nvPr/>
                </p:nvSpPr>
                <p:spPr bwMode="auto">
                  <a:xfrm>
                    <a:off x="1446" y="23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1" name="Rectangle 20">
                    <a:extLst>
                      <a:ext uri="{FF2B5EF4-FFF2-40B4-BE49-F238E27FC236}">
                        <a16:creationId xmlns:a16="http://schemas.microsoft.com/office/drawing/2014/main" id="{ABC6A50D-A85B-DB4A-A075-05CAF3A205F4}"/>
                      </a:ext>
                    </a:extLst>
                  </p:cNvPr>
                  <p:cNvSpPr>
                    <a:spLocks noChangeArrowheads="1"/>
                  </p:cNvSpPr>
                  <p:nvPr/>
                </p:nvSpPr>
                <p:spPr bwMode="auto">
                  <a:xfrm>
                    <a:off x="1446" y="2341"/>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2" name="Rectangle 21">
                    <a:extLst>
                      <a:ext uri="{FF2B5EF4-FFF2-40B4-BE49-F238E27FC236}">
                        <a16:creationId xmlns:a16="http://schemas.microsoft.com/office/drawing/2014/main" id="{FF33B489-AB98-6B45-AF47-6652342CA53B}"/>
                      </a:ext>
                    </a:extLst>
                  </p:cNvPr>
                  <p:cNvSpPr>
                    <a:spLocks noChangeArrowheads="1"/>
                  </p:cNvSpPr>
                  <p:nvPr/>
                </p:nvSpPr>
                <p:spPr bwMode="auto">
                  <a:xfrm>
                    <a:off x="1446" y="23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3" name="Rectangle 22">
                    <a:extLst>
                      <a:ext uri="{FF2B5EF4-FFF2-40B4-BE49-F238E27FC236}">
                        <a16:creationId xmlns:a16="http://schemas.microsoft.com/office/drawing/2014/main" id="{A857AC4D-05F7-B445-A258-BA6B5232F276}"/>
                      </a:ext>
                    </a:extLst>
                  </p:cNvPr>
                  <p:cNvSpPr>
                    <a:spLocks noChangeArrowheads="1"/>
                  </p:cNvSpPr>
                  <p:nvPr/>
                </p:nvSpPr>
                <p:spPr bwMode="auto">
                  <a:xfrm>
                    <a:off x="1446" y="2399"/>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4" name="Group 23">
                  <a:extLst>
                    <a:ext uri="{FF2B5EF4-FFF2-40B4-BE49-F238E27FC236}">
                      <a16:creationId xmlns:a16="http://schemas.microsoft.com/office/drawing/2014/main" id="{8BEBBB43-465F-1E46-BBDA-C7C985E5E44B}"/>
                    </a:ext>
                  </a:extLst>
                </p:cNvPr>
                <p:cNvGrpSpPr>
                  <a:grpSpLocks/>
                </p:cNvGrpSpPr>
                <p:nvPr/>
              </p:nvGrpSpPr>
              <p:grpSpPr bwMode="auto">
                <a:xfrm>
                  <a:off x="1229" y="1969"/>
                  <a:ext cx="4" cy="332"/>
                  <a:chOff x="1229" y="1969"/>
                  <a:chExt cx="4" cy="332"/>
                </a:xfrm>
              </p:grpSpPr>
              <p:sp>
                <p:nvSpPr>
                  <p:cNvPr id="65" name="Rectangle 24">
                    <a:extLst>
                      <a:ext uri="{FF2B5EF4-FFF2-40B4-BE49-F238E27FC236}">
                        <a16:creationId xmlns:a16="http://schemas.microsoft.com/office/drawing/2014/main" id="{04D9308E-7737-7D43-978E-0C797C0560BE}"/>
                      </a:ext>
                    </a:extLst>
                  </p:cNvPr>
                  <p:cNvSpPr>
                    <a:spLocks noChangeArrowheads="1"/>
                  </p:cNvSpPr>
                  <p:nvPr/>
                </p:nvSpPr>
                <p:spPr bwMode="auto">
                  <a:xfrm>
                    <a:off x="1229" y="1969"/>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6" name="Rectangle 25">
                    <a:extLst>
                      <a:ext uri="{FF2B5EF4-FFF2-40B4-BE49-F238E27FC236}">
                        <a16:creationId xmlns:a16="http://schemas.microsoft.com/office/drawing/2014/main" id="{3FA47D2A-E837-4E40-A2EE-90C7E8C7DA90}"/>
                      </a:ext>
                    </a:extLst>
                  </p:cNvPr>
                  <p:cNvSpPr>
                    <a:spLocks noChangeArrowheads="1"/>
                  </p:cNvSpPr>
                  <p:nvPr/>
                </p:nvSpPr>
                <p:spPr bwMode="auto">
                  <a:xfrm>
                    <a:off x="1229" y="1998"/>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7" name="Rectangle 26">
                    <a:extLst>
                      <a:ext uri="{FF2B5EF4-FFF2-40B4-BE49-F238E27FC236}">
                        <a16:creationId xmlns:a16="http://schemas.microsoft.com/office/drawing/2014/main" id="{384BD748-A117-7C4F-931E-162ABB9962A2}"/>
                      </a:ext>
                    </a:extLst>
                  </p:cNvPr>
                  <p:cNvSpPr>
                    <a:spLocks noChangeArrowheads="1"/>
                  </p:cNvSpPr>
                  <p:nvPr/>
                </p:nvSpPr>
                <p:spPr bwMode="auto">
                  <a:xfrm>
                    <a:off x="1229" y="20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8" name="Rectangle 27">
                    <a:extLst>
                      <a:ext uri="{FF2B5EF4-FFF2-40B4-BE49-F238E27FC236}">
                        <a16:creationId xmlns:a16="http://schemas.microsoft.com/office/drawing/2014/main" id="{123D8AAE-82ED-5B4D-BF3F-DC248CE70A7C}"/>
                      </a:ext>
                    </a:extLst>
                  </p:cNvPr>
                  <p:cNvSpPr>
                    <a:spLocks noChangeArrowheads="1"/>
                  </p:cNvSpPr>
                  <p:nvPr/>
                </p:nvSpPr>
                <p:spPr bwMode="auto">
                  <a:xfrm>
                    <a:off x="1229" y="2055"/>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9" name="Rectangle 28">
                    <a:extLst>
                      <a:ext uri="{FF2B5EF4-FFF2-40B4-BE49-F238E27FC236}">
                        <a16:creationId xmlns:a16="http://schemas.microsoft.com/office/drawing/2014/main" id="{03A2CA4B-4B85-4F4A-BF27-EA688B315EFE}"/>
                      </a:ext>
                    </a:extLst>
                  </p:cNvPr>
                  <p:cNvSpPr>
                    <a:spLocks noChangeArrowheads="1"/>
                  </p:cNvSpPr>
                  <p:nvPr/>
                </p:nvSpPr>
                <p:spPr bwMode="auto">
                  <a:xfrm>
                    <a:off x="1229" y="2084"/>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0" name="Rectangle 29">
                    <a:extLst>
                      <a:ext uri="{FF2B5EF4-FFF2-40B4-BE49-F238E27FC236}">
                        <a16:creationId xmlns:a16="http://schemas.microsoft.com/office/drawing/2014/main" id="{7D9A21B3-D79C-3D44-9F83-F4D1FB5CD413}"/>
                      </a:ext>
                    </a:extLst>
                  </p:cNvPr>
                  <p:cNvSpPr>
                    <a:spLocks noChangeArrowheads="1"/>
                  </p:cNvSpPr>
                  <p:nvPr/>
                </p:nvSpPr>
                <p:spPr bwMode="auto">
                  <a:xfrm>
                    <a:off x="1229" y="2113"/>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1" name="Rectangle 30">
                    <a:extLst>
                      <a:ext uri="{FF2B5EF4-FFF2-40B4-BE49-F238E27FC236}">
                        <a16:creationId xmlns:a16="http://schemas.microsoft.com/office/drawing/2014/main" id="{0C6E37B4-DC91-0843-9040-711ACB997F7B}"/>
                      </a:ext>
                    </a:extLst>
                  </p:cNvPr>
                  <p:cNvSpPr>
                    <a:spLocks noChangeArrowheads="1"/>
                  </p:cNvSpPr>
                  <p:nvPr/>
                </p:nvSpPr>
                <p:spPr bwMode="auto">
                  <a:xfrm>
                    <a:off x="1229" y="2141"/>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2" name="Rectangle 31">
                    <a:extLst>
                      <a:ext uri="{FF2B5EF4-FFF2-40B4-BE49-F238E27FC236}">
                        <a16:creationId xmlns:a16="http://schemas.microsoft.com/office/drawing/2014/main" id="{DFFD2BC1-62C3-7C4F-9F41-0D6CB700585B}"/>
                      </a:ext>
                    </a:extLst>
                  </p:cNvPr>
                  <p:cNvSpPr>
                    <a:spLocks noChangeArrowheads="1"/>
                  </p:cNvSpPr>
                  <p:nvPr/>
                </p:nvSpPr>
                <p:spPr bwMode="auto">
                  <a:xfrm>
                    <a:off x="1229" y="2170"/>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3" name="Rectangle 32">
                    <a:extLst>
                      <a:ext uri="{FF2B5EF4-FFF2-40B4-BE49-F238E27FC236}">
                        <a16:creationId xmlns:a16="http://schemas.microsoft.com/office/drawing/2014/main" id="{BC4EF127-1425-194B-AA01-3865F9B7EFC9}"/>
                      </a:ext>
                    </a:extLst>
                  </p:cNvPr>
                  <p:cNvSpPr>
                    <a:spLocks noChangeArrowheads="1"/>
                  </p:cNvSpPr>
                  <p:nvPr/>
                </p:nvSpPr>
                <p:spPr bwMode="auto">
                  <a:xfrm>
                    <a:off x="1229" y="2198"/>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4" name="Rectangle 33">
                    <a:extLst>
                      <a:ext uri="{FF2B5EF4-FFF2-40B4-BE49-F238E27FC236}">
                        <a16:creationId xmlns:a16="http://schemas.microsoft.com/office/drawing/2014/main" id="{BE6AD60E-0378-7F42-B0DE-7862A22A72BA}"/>
                      </a:ext>
                    </a:extLst>
                  </p:cNvPr>
                  <p:cNvSpPr>
                    <a:spLocks noChangeArrowheads="1"/>
                  </p:cNvSpPr>
                  <p:nvPr/>
                </p:nvSpPr>
                <p:spPr bwMode="auto">
                  <a:xfrm>
                    <a:off x="1229" y="2227"/>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5" name="Rectangle 34">
                    <a:extLst>
                      <a:ext uri="{FF2B5EF4-FFF2-40B4-BE49-F238E27FC236}">
                        <a16:creationId xmlns:a16="http://schemas.microsoft.com/office/drawing/2014/main" id="{14559AAA-7B1C-A04E-AAEF-5373FEF6170C}"/>
                      </a:ext>
                    </a:extLst>
                  </p:cNvPr>
                  <p:cNvSpPr>
                    <a:spLocks noChangeArrowheads="1"/>
                  </p:cNvSpPr>
                  <p:nvPr/>
                </p:nvSpPr>
                <p:spPr bwMode="auto">
                  <a:xfrm>
                    <a:off x="1229" y="2256"/>
                    <a:ext cx="4" cy="16"/>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76" name="Rectangle 35">
                    <a:extLst>
                      <a:ext uri="{FF2B5EF4-FFF2-40B4-BE49-F238E27FC236}">
                        <a16:creationId xmlns:a16="http://schemas.microsoft.com/office/drawing/2014/main" id="{8377A080-D4B6-534A-9214-4DC3240FCEC0}"/>
                      </a:ext>
                    </a:extLst>
                  </p:cNvPr>
                  <p:cNvSpPr>
                    <a:spLocks noChangeArrowheads="1"/>
                  </p:cNvSpPr>
                  <p:nvPr/>
                </p:nvSpPr>
                <p:spPr bwMode="auto">
                  <a:xfrm>
                    <a:off x="1229" y="2284"/>
                    <a:ext cx="4" cy="17"/>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5" name="Group 36">
                  <a:extLst>
                    <a:ext uri="{FF2B5EF4-FFF2-40B4-BE49-F238E27FC236}">
                      <a16:creationId xmlns:a16="http://schemas.microsoft.com/office/drawing/2014/main" id="{00E6C0FA-7D76-2B4D-AF15-264C2CC4DD8E}"/>
                    </a:ext>
                  </a:extLst>
                </p:cNvPr>
                <p:cNvGrpSpPr>
                  <a:grpSpLocks/>
                </p:cNvGrpSpPr>
                <p:nvPr/>
              </p:nvGrpSpPr>
              <p:grpSpPr bwMode="auto">
                <a:xfrm>
                  <a:off x="1227" y="2301"/>
                  <a:ext cx="330" cy="4"/>
                  <a:chOff x="1227" y="2301"/>
                  <a:chExt cx="330" cy="4"/>
                </a:xfrm>
              </p:grpSpPr>
              <p:sp>
                <p:nvSpPr>
                  <p:cNvPr id="53" name="Rectangle 37">
                    <a:extLst>
                      <a:ext uri="{FF2B5EF4-FFF2-40B4-BE49-F238E27FC236}">
                        <a16:creationId xmlns:a16="http://schemas.microsoft.com/office/drawing/2014/main" id="{AC558ED2-C97C-6B4E-855F-BF66C2113184}"/>
                      </a:ext>
                    </a:extLst>
                  </p:cNvPr>
                  <p:cNvSpPr>
                    <a:spLocks noChangeArrowheads="1"/>
                  </p:cNvSpPr>
                  <p:nvPr/>
                </p:nvSpPr>
                <p:spPr bwMode="auto">
                  <a:xfrm>
                    <a:off x="1227"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4" name="Rectangle 38">
                    <a:extLst>
                      <a:ext uri="{FF2B5EF4-FFF2-40B4-BE49-F238E27FC236}">
                        <a16:creationId xmlns:a16="http://schemas.microsoft.com/office/drawing/2014/main" id="{1C980B43-DD4A-A844-924E-CEEB6720A981}"/>
                      </a:ext>
                    </a:extLst>
                  </p:cNvPr>
                  <p:cNvSpPr>
                    <a:spLocks noChangeArrowheads="1"/>
                  </p:cNvSpPr>
                  <p:nvPr/>
                </p:nvSpPr>
                <p:spPr bwMode="auto">
                  <a:xfrm>
                    <a:off x="1256"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5" name="Rectangle 39">
                    <a:extLst>
                      <a:ext uri="{FF2B5EF4-FFF2-40B4-BE49-F238E27FC236}">
                        <a16:creationId xmlns:a16="http://schemas.microsoft.com/office/drawing/2014/main" id="{71C1D1A9-25EF-954C-BDD0-1D8E55C3AC95}"/>
                      </a:ext>
                    </a:extLst>
                  </p:cNvPr>
                  <p:cNvSpPr>
                    <a:spLocks noChangeArrowheads="1"/>
                  </p:cNvSpPr>
                  <p:nvPr/>
                </p:nvSpPr>
                <p:spPr bwMode="auto">
                  <a:xfrm>
                    <a:off x="1284"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6" name="Rectangle 40">
                    <a:extLst>
                      <a:ext uri="{FF2B5EF4-FFF2-40B4-BE49-F238E27FC236}">
                        <a16:creationId xmlns:a16="http://schemas.microsoft.com/office/drawing/2014/main" id="{270128E9-46C6-5844-A07E-82DC5D5F25CB}"/>
                      </a:ext>
                    </a:extLst>
                  </p:cNvPr>
                  <p:cNvSpPr>
                    <a:spLocks noChangeArrowheads="1"/>
                  </p:cNvSpPr>
                  <p:nvPr/>
                </p:nvSpPr>
                <p:spPr bwMode="auto">
                  <a:xfrm>
                    <a:off x="1313"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7" name="Rectangle 41">
                    <a:extLst>
                      <a:ext uri="{FF2B5EF4-FFF2-40B4-BE49-F238E27FC236}">
                        <a16:creationId xmlns:a16="http://schemas.microsoft.com/office/drawing/2014/main" id="{85B5A8BD-7B78-D647-BD51-547763E0DFB4}"/>
                      </a:ext>
                    </a:extLst>
                  </p:cNvPr>
                  <p:cNvSpPr>
                    <a:spLocks noChangeArrowheads="1"/>
                  </p:cNvSpPr>
                  <p:nvPr/>
                </p:nvSpPr>
                <p:spPr bwMode="auto">
                  <a:xfrm>
                    <a:off x="1342"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8" name="Rectangle 42">
                    <a:extLst>
                      <a:ext uri="{FF2B5EF4-FFF2-40B4-BE49-F238E27FC236}">
                        <a16:creationId xmlns:a16="http://schemas.microsoft.com/office/drawing/2014/main" id="{02C77238-39F7-364E-B5A1-E52642C5124B}"/>
                      </a:ext>
                    </a:extLst>
                  </p:cNvPr>
                  <p:cNvSpPr>
                    <a:spLocks noChangeArrowheads="1"/>
                  </p:cNvSpPr>
                  <p:nvPr/>
                </p:nvSpPr>
                <p:spPr bwMode="auto">
                  <a:xfrm>
                    <a:off x="1370"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9" name="Rectangle 43">
                    <a:extLst>
                      <a:ext uri="{FF2B5EF4-FFF2-40B4-BE49-F238E27FC236}">
                        <a16:creationId xmlns:a16="http://schemas.microsoft.com/office/drawing/2014/main" id="{675297B8-D86D-DA42-9497-42914EB9A677}"/>
                      </a:ext>
                    </a:extLst>
                  </p:cNvPr>
                  <p:cNvSpPr>
                    <a:spLocks noChangeArrowheads="1"/>
                  </p:cNvSpPr>
                  <p:nvPr/>
                </p:nvSpPr>
                <p:spPr bwMode="auto">
                  <a:xfrm>
                    <a:off x="1399"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0" name="Rectangle 44">
                    <a:extLst>
                      <a:ext uri="{FF2B5EF4-FFF2-40B4-BE49-F238E27FC236}">
                        <a16:creationId xmlns:a16="http://schemas.microsoft.com/office/drawing/2014/main" id="{DD2B743A-2F2C-0640-B102-E532B39DA3CF}"/>
                      </a:ext>
                    </a:extLst>
                  </p:cNvPr>
                  <p:cNvSpPr>
                    <a:spLocks noChangeArrowheads="1"/>
                  </p:cNvSpPr>
                  <p:nvPr/>
                </p:nvSpPr>
                <p:spPr bwMode="auto">
                  <a:xfrm>
                    <a:off x="1427"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1" name="Rectangle 45">
                    <a:extLst>
                      <a:ext uri="{FF2B5EF4-FFF2-40B4-BE49-F238E27FC236}">
                        <a16:creationId xmlns:a16="http://schemas.microsoft.com/office/drawing/2014/main" id="{9B61234E-5031-7044-85C1-D19CB3DDDDBD}"/>
                      </a:ext>
                    </a:extLst>
                  </p:cNvPr>
                  <p:cNvSpPr>
                    <a:spLocks noChangeArrowheads="1"/>
                  </p:cNvSpPr>
                  <p:nvPr/>
                </p:nvSpPr>
                <p:spPr bwMode="auto">
                  <a:xfrm>
                    <a:off x="1456"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2" name="Rectangle 46">
                    <a:extLst>
                      <a:ext uri="{FF2B5EF4-FFF2-40B4-BE49-F238E27FC236}">
                        <a16:creationId xmlns:a16="http://schemas.microsoft.com/office/drawing/2014/main" id="{985EE723-51E2-0C46-B3AF-3EB4FF2A24E8}"/>
                      </a:ext>
                    </a:extLst>
                  </p:cNvPr>
                  <p:cNvSpPr>
                    <a:spLocks noChangeArrowheads="1"/>
                  </p:cNvSpPr>
                  <p:nvPr/>
                </p:nvSpPr>
                <p:spPr bwMode="auto">
                  <a:xfrm>
                    <a:off x="1485" y="2301"/>
                    <a:ext cx="16"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3" name="Rectangle 47">
                    <a:extLst>
                      <a:ext uri="{FF2B5EF4-FFF2-40B4-BE49-F238E27FC236}">
                        <a16:creationId xmlns:a16="http://schemas.microsoft.com/office/drawing/2014/main" id="{9C1246F2-8F76-F344-A5E5-A6FBFE437760}"/>
                      </a:ext>
                    </a:extLst>
                  </p:cNvPr>
                  <p:cNvSpPr>
                    <a:spLocks noChangeArrowheads="1"/>
                  </p:cNvSpPr>
                  <p:nvPr/>
                </p:nvSpPr>
                <p:spPr bwMode="auto">
                  <a:xfrm>
                    <a:off x="1513" y="2301"/>
                    <a:ext cx="17"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64" name="Rectangle 48">
                    <a:extLst>
                      <a:ext uri="{FF2B5EF4-FFF2-40B4-BE49-F238E27FC236}">
                        <a16:creationId xmlns:a16="http://schemas.microsoft.com/office/drawing/2014/main" id="{23F8CB59-5CCE-8F46-B901-C09388E147CB}"/>
                      </a:ext>
                    </a:extLst>
                  </p:cNvPr>
                  <p:cNvSpPr>
                    <a:spLocks noChangeArrowheads="1"/>
                  </p:cNvSpPr>
                  <p:nvPr/>
                </p:nvSpPr>
                <p:spPr bwMode="auto">
                  <a:xfrm>
                    <a:off x="1542" y="2301"/>
                    <a:ext cx="15" cy="4"/>
                  </a:xfrm>
                  <a:prstGeom prst="rect">
                    <a:avLst/>
                  </a:prstGeom>
                  <a:solidFill>
                    <a:srgbClr val="B2B2B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grpSp>
            <p:grpSp>
              <p:nvGrpSpPr>
                <p:cNvPr id="46" name="Group 49">
                  <a:extLst>
                    <a:ext uri="{FF2B5EF4-FFF2-40B4-BE49-F238E27FC236}">
                      <a16:creationId xmlns:a16="http://schemas.microsoft.com/office/drawing/2014/main" id="{E4609163-EDB4-2542-89CF-12F1BE709569}"/>
                    </a:ext>
                  </a:extLst>
                </p:cNvPr>
                <p:cNvGrpSpPr>
                  <a:grpSpLocks/>
                </p:cNvGrpSpPr>
                <p:nvPr/>
              </p:nvGrpSpPr>
              <p:grpSpPr bwMode="auto">
                <a:xfrm>
                  <a:off x="1116" y="2302"/>
                  <a:ext cx="113" cy="118"/>
                  <a:chOff x="1116" y="2302"/>
                  <a:chExt cx="113" cy="118"/>
                </a:xfrm>
              </p:grpSpPr>
              <p:sp>
                <p:nvSpPr>
                  <p:cNvPr id="47" name="Freeform 50">
                    <a:extLst>
                      <a:ext uri="{FF2B5EF4-FFF2-40B4-BE49-F238E27FC236}">
                        <a16:creationId xmlns:a16="http://schemas.microsoft.com/office/drawing/2014/main" id="{73673945-D6AD-A54B-86FE-FB5892B3CC46}"/>
                      </a:ext>
                    </a:extLst>
                  </p:cNvPr>
                  <p:cNvSpPr>
                    <a:spLocks/>
                  </p:cNvSpPr>
                  <p:nvPr/>
                </p:nvSpPr>
                <p:spPr bwMode="auto">
                  <a:xfrm>
                    <a:off x="1214" y="2302"/>
                    <a:ext cx="15" cy="14"/>
                  </a:xfrm>
                  <a:custGeom>
                    <a:avLst/>
                    <a:gdLst>
                      <a:gd name="T0" fmla="*/ 15 w 15"/>
                      <a:gd name="T1" fmla="*/ 3 h 14"/>
                      <a:gd name="T2" fmla="*/ 12 w 15"/>
                      <a:gd name="T3" fmla="*/ 0 h 14"/>
                      <a:gd name="T4" fmla="*/ 0 w 15"/>
                      <a:gd name="T5" fmla="*/ 11 h 14"/>
                      <a:gd name="T6" fmla="*/ 3 w 15"/>
                      <a:gd name="T7" fmla="*/ 14 h 14"/>
                      <a:gd name="T8" fmla="*/ 15 w 15"/>
                      <a:gd name="T9" fmla="*/ 3 h 14"/>
                      <a:gd name="T10" fmla="*/ 0 60000 65536"/>
                      <a:gd name="T11" fmla="*/ 0 60000 65536"/>
                      <a:gd name="T12" fmla="*/ 0 60000 65536"/>
                      <a:gd name="T13" fmla="*/ 0 60000 65536"/>
                      <a:gd name="T14" fmla="*/ 0 60000 65536"/>
                      <a:gd name="T15" fmla="*/ 0 w 15"/>
                      <a:gd name="T16" fmla="*/ 0 h 14"/>
                      <a:gd name="T17" fmla="*/ 15 w 15"/>
                      <a:gd name="T18" fmla="*/ 14 h 14"/>
                    </a:gdLst>
                    <a:ahLst/>
                    <a:cxnLst>
                      <a:cxn ang="T10">
                        <a:pos x="T0" y="T1"/>
                      </a:cxn>
                      <a:cxn ang="T11">
                        <a:pos x="T2" y="T3"/>
                      </a:cxn>
                      <a:cxn ang="T12">
                        <a:pos x="T4" y="T5"/>
                      </a:cxn>
                      <a:cxn ang="T13">
                        <a:pos x="T6" y="T7"/>
                      </a:cxn>
                      <a:cxn ang="T14">
                        <a:pos x="T8" y="T9"/>
                      </a:cxn>
                    </a:cxnLst>
                    <a:rect l="T15" t="T16" r="T17" b="T18"/>
                    <a:pathLst>
                      <a:path w="15" h="14">
                        <a:moveTo>
                          <a:pt x="15" y="3"/>
                        </a:moveTo>
                        <a:lnTo>
                          <a:pt x="12" y="0"/>
                        </a:lnTo>
                        <a:lnTo>
                          <a:pt x="0" y="11"/>
                        </a:lnTo>
                        <a:lnTo>
                          <a:pt x="3" y="14"/>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8" name="Freeform 51">
                    <a:extLst>
                      <a:ext uri="{FF2B5EF4-FFF2-40B4-BE49-F238E27FC236}">
                        <a16:creationId xmlns:a16="http://schemas.microsoft.com/office/drawing/2014/main" id="{DB73AF96-EA16-F845-8752-635FFB233A21}"/>
                      </a:ext>
                    </a:extLst>
                  </p:cNvPr>
                  <p:cNvSpPr>
                    <a:spLocks/>
                  </p:cNvSpPr>
                  <p:nvPr/>
                </p:nvSpPr>
                <p:spPr bwMode="auto">
                  <a:xfrm>
                    <a:off x="1195" y="2323"/>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9" name="Freeform 52">
                    <a:extLst>
                      <a:ext uri="{FF2B5EF4-FFF2-40B4-BE49-F238E27FC236}">
                        <a16:creationId xmlns:a16="http://schemas.microsoft.com/office/drawing/2014/main" id="{69CAEBA6-F4FD-9847-91DD-B0E414625503}"/>
                      </a:ext>
                    </a:extLst>
                  </p:cNvPr>
                  <p:cNvSpPr>
                    <a:spLocks/>
                  </p:cNvSpPr>
                  <p:nvPr/>
                </p:nvSpPr>
                <p:spPr bwMode="auto">
                  <a:xfrm>
                    <a:off x="1175" y="2343"/>
                    <a:ext cx="14" cy="15"/>
                  </a:xfrm>
                  <a:custGeom>
                    <a:avLst/>
                    <a:gdLst>
                      <a:gd name="T0" fmla="*/ 14 w 14"/>
                      <a:gd name="T1" fmla="*/ 4 h 15"/>
                      <a:gd name="T2" fmla="*/ 11 w 14"/>
                      <a:gd name="T3" fmla="*/ 0 h 15"/>
                      <a:gd name="T4" fmla="*/ 0 w 14"/>
                      <a:gd name="T5" fmla="*/ 12 h 15"/>
                      <a:gd name="T6" fmla="*/ 3 w 14"/>
                      <a:gd name="T7" fmla="*/ 15 h 15"/>
                      <a:gd name="T8" fmla="*/ 14 w 14"/>
                      <a:gd name="T9" fmla="*/ 4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4"/>
                        </a:moveTo>
                        <a:lnTo>
                          <a:pt x="11" y="0"/>
                        </a:lnTo>
                        <a:lnTo>
                          <a:pt x="0" y="12"/>
                        </a:lnTo>
                        <a:lnTo>
                          <a:pt x="3" y="15"/>
                        </a:lnTo>
                        <a:lnTo>
                          <a:pt x="14" y="4"/>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0" name="Freeform 53">
                    <a:extLst>
                      <a:ext uri="{FF2B5EF4-FFF2-40B4-BE49-F238E27FC236}">
                        <a16:creationId xmlns:a16="http://schemas.microsoft.com/office/drawing/2014/main" id="{F0C5F3C7-F495-2243-8FCB-B7D44D8D2209}"/>
                      </a:ext>
                    </a:extLst>
                  </p:cNvPr>
                  <p:cNvSpPr>
                    <a:spLocks/>
                  </p:cNvSpPr>
                  <p:nvPr/>
                </p:nvSpPr>
                <p:spPr bwMode="auto">
                  <a:xfrm>
                    <a:off x="1155" y="2364"/>
                    <a:ext cx="15" cy="15"/>
                  </a:xfrm>
                  <a:custGeom>
                    <a:avLst/>
                    <a:gdLst>
                      <a:gd name="T0" fmla="*/ 15 w 15"/>
                      <a:gd name="T1" fmla="*/ 3 h 15"/>
                      <a:gd name="T2" fmla="*/ 12 w 15"/>
                      <a:gd name="T3" fmla="*/ 0 h 15"/>
                      <a:gd name="T4" fmla="*/ 0 w 15"/>
                      <a:gd name="T5" fmla="*/ 12 h 15"/>
                      <a:gd name="T6" fmla="*/ 4 w 15"/>
                      <a:gd name="T7" fmla="*/ 15 h 15"/>
                      <a:gd name="T8" fmla="*/ 15 w 15"/>
                      <a:gd name="T9" fmla="*/ 3 h 15"/>
                      <a:gd name="T10" fmla="*/ 0 60000 65536"/>
                      <a:gd name="T11" fmla="*/ 0 60000 65536"/>
                      <a:gd name="T12" fmla="*/ 0 60000 65536"/>
                      <a:gd name="T13" fmla="*/ 0 60000 65536"/>
                      <a:gd name="T14" fmla="*/ 0 60000 65536"/>
                      <a:gd name="T15" fmla="*/ 0 w 15"/>
                      <a:gd name="T16" fmla="*/ 0 h 15"/>
                      <a:gd name="T17" fmla="*/ 15 w 15"/>
                      <a:gd name="T18" fmla="*/ 15 h 15"/>
                    </a:gdLst>
                    <a:ahLst/>
                    <a:cxnLst>
                      <a:cxn ang="T10">
                        <a:pos x="T0" y="T1"/>
                      </a:cxn>
                      <a:cxn ang="T11">
                        <a:pos x="T2" y="T3"/>
                      </a:cxn>
                      <a:cxn ang="T12">
                        <a:pos x="T4" y="T5"/>
                      </a:cxn>
                      <a:cxn ang="T13">
                        <a:pos x="T6" y="T7"/>
                      </a:cxn>
                      <a:cxn ang="T14">
                        <a:pos x="T8" y="T9"/>
                      </a:cxn>
                    </a:cxnLst>
                    <a:rect l="T15" t="T16" r="T17" b="T18"/>
                    <a:pathLst>
                      <a:path w="15" h="15">
                        <a:moveTo>
                          <a:pt x="15" y="3"/>
                        </a:moveTo>
                        <a:lnTo>
                          <a:pt x="12" y="0"/>
                        </a:lnTo>
                        <a:lnTo>
                          <a:pt x="0" y="12"/>
                        </a:lnTo>
                        <a:lnTo>
                          <a:pt x="4" y="15"/>
                        </a:lnTo>
                        <a:lnTo>
                          <a:pt x="15"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1" name="Freeform 54">
                    <a:extLst>
                      <a:ext uri="{FF2B5EF4-FFF2-40B4-BE49-F238E27FC236}">
                        <a16:creationId xmlns:a16="http://schemas.microsoft.com/office/drawing/2014/main" id="{2DC97475-E1FE-D844-B216-8F933F115AE0}"/>
                      </a:ext>
                    </a:extLst>
                  </p:cNvPr>
                  <p:cNvSpPr>
                    <a:spLocks/>
                  </p:cNvSpPr>
                  <p:nvPr/>
                </p:nvSpPr>
                <p:spPr bwMode="auto">
                  <a:xfrm>
                    <a:off x="1136" y="2385"/>
                    <a:ext cx="14" cy="15"/>
                  </a:xfrm>
                  <a:custGeom>
                    <a:avLst/>
                    <a:gdLst>
                      <a:gd name="T0" fmla="*/ 14 w 14"/>
                      <a:gd name="T1" fmla="*/ 3 h 15"/>
                      <a:gd name="T2" fmla="*/ 11 w 14"/>
                      <a:gd name="T3" fmla="*/ 0 h 15"/>
                      <a:gd name="T4" fmla="*/ 0 w 14"/>
                      <a:gd name="T5" fmla="*/ 12 h 15"/>
                      <a:gd name="T6" fmla="*/ 3 w 14"/>
                      <a:gd name="T7" fmla="*/ 15 h 15"/>
                      <a:gd name="T8" fmla="*/ 14 w 14"/>
                      <a:gd name="T9" fmla="*/ 3 h 15"/>
                      <a:gd name="T10" fmla="*/ 0 60000 65536"/>
                      <a:gd name="T11" fmla="*/ 0 60000 65536"/>
                      <a:gd name="T12" fmla="*/ 0 60000 65536"/>
                      <a:gd name="T13" fmla="*/ 0 60000 65536"/>
                      <a:gd name="T14" fmla="*/ 0 60000 65536"/>
                      <a:gd name="T15" fmla="*/ 0 w 14"/>
                      <a:gd name="T16" fmla="*/ 0 h 15"/>
                      <a:gd name="T17" fmla="*/ 14 w 14"/>
                      <a:gd name="T18" fmla="*/ 15 h 15"/>
                    </a:gdLst>
                    <a:ahLst/>
                    <a:cxnLst>
                      <a:cxn ang="T10">
                        <a:pos x="T0" y="T1"/>
                      </a:cxn>
                      <a:cxn ang="T11">
                        <a:pos x="T2" y="T3"/>
                      </a:cxn>
                      <a:cxn ang="T12">
                        <a:pos x="T4" y="T5"/>
                      </a:cxn>
                      <a:cxn ang="T13">
                        <a:pos x="T6" y="T7"/>
                      </a:cxn>
                      <a:cxn ang="T14">
                        <a:pos x="T8" y="T9"/>
                      </a:cxn>
                    </a:cxnLst>
                    <a:rect l="T15" t="T16" r="T17" b="T18"/>
                    <a:pathLst>
                      <a:path w="14" h="15">
                        <a:moveTo>
                          <a:pt x="14" y="3"/>
                        </a:moveTo>
                        <a:lnTo>
                          <a:pt x="11" y="0"/>
                        </a:lnTo>
                        <a:lnTo>
                          <a:pt x="0" y="12"/>
                        </a:lnTo>
                        <a:lnTo>
                          <a:pt x="3" y="15"/>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2" name="Freeform 55">
                    <a:extLst>
                      <a:ext uri="{FF2B5EF4-FFF2-40B4-BE49-F238E27FC236}">
                        <a16:creationId xmlns:a16="http://schemas.microsoft.com/office/drawing/2014/main" id="{707925F5-D05D-DC4F-8537-C9892A3F3A6F}"/>
                      </a:ext>
                    </a:extLst>
                  </p:cNvPr>
                  <p:cNvSpPr>
                    <a:spLocks/>
                  </p:cNvSpPr>
                  <p:nvPr/>
                </p:nvSpPr>
                <p:spPr bwMode="auto">
                  <a:xfrm>
                    <a:off x="1116" y="2406"/>
                    <a:ext cx="14" cy="14"/>
                  </a:xfrm>
                  <a:custGeom>
                    <a:avLst/>
                    <a:gdLst>
                      <a:gd name="T0" fmla="*/ 14 w 14"/>
                      <a:gd name="T1" fmla="*/ 3 h 14"/>
                      <a:gd name="T2" fmla="*/ 11 w 14"/>
                      <a:gd name="T3" fmla="*/ 0 h 14"/>
                      <a:gd name="T4" fmla="*/ 0 w 14"/>
                      <a:gd name="T5" fmla="*/ 11 h 14"/>
                      <a:gd name="T6" fmla="*/ 3 w 14"/>
                      <a:gd name="T7" fmla="*/ 14 h 14"/>
                      <a:gd name="T8" fmla="*/ 14 w 14"/>
                      <a:gd name="T9" fmla="*/ 3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4" y="3"/>
                        </a:moveTo>
                        <a:lnTo>
                          <a:pt x="11" y="0"/>
                        </a:lnTo>
                        <a:lnTo>
                          <a:pt x="0" y="11"/>
                        </a:lnTo>
                        <a:lnTo>
                          <a:pt x="3" y="14"/>
                        </a:lnTo>
                        <a:lnTo>
                          <a:pt x="14" y="3"/>
                        </a:lnTo>
                        <a:close/>
                      </a:path>
                    </a:pathLst>
                  </a:custGeom>
                  <a:solidFill>
                    <a:srgbClr val="B2B2B2"/>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grpSp>
        <p:grpSp>
          <p:nvGrpSpPr>
            <p:cNvPr id="22" name="Group 56">
              <a:extLst>
                <a:ext uri="{FF2B5EF4-FFF2-40B4-BE49-F238E27FC236}">
                  <a16:creationId xmlns:a16="http://schemas.microsoft.com/office/drawing/2014/main" id="{4C03EF46-DAB1-334E-B71C-FF44555915CE}"/>
                </a:ext>
              </a:extLst>
            </p:cNvPr>
            <p:cNvGrpSpPr>
              <a:grpSpLocks/>
            </p:cNvGrpSpPr>
            <p:nvPr/>
          </p:nvGrpSpPr>
          <p:grpSpPr bwMode="auto">
            <a:xfrm>
              <a:off x="435" y="1723"/>
              <a:ext cx="721" cy="723"/>
              <a:chOff x="435" y="1723"/>
              <a:chExt cx="721" cy="723"/>
            </a:xfrm>
          </p:grpSpPr>
          <p:sp>
            <p:nvSpPr>
              <p:cNvPr id="29" name="Oval 57">
                <a:extLst>
                  <a:ext uri="{FF2B5EF4-FFF2-40B4-BE49-F238E27FC236}">
                    <a16:creationId xmlns:a16="http://schemas.microsoft.com/office/drawing/2014/main" id="{67A69CEB-B1F1-CE4D-AD26-912D557A39EC}"/>
                  </a:ext>
                </a:extLst>
              </p:cNvPr>
              <p:cNvSpPr>
                <a:spLocks noChangeArrowheads="1"/>
              </p:cNvSpPr>
              <p:nvPr/>
            </p:nvSpPr>
            <p:spPr bwMode="auto">
              <a:xfrm>
                <a:off x="447" y="2061"/>
                <a:ext cx="39" cy="39"/>
              </a:xfrm>
              <a:prstGeom prst="ellipse">
                <a:avLst/>
              </a:prstGeom>
              <a:solidFill>
                <a:srgbClr val="008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Oval 58">
                <a:extLst>
                  <a:ext uri="{FF2B5EF4-FFF2-40B4-BE49-F238E27FC236}">
                    <a16:creationId xmlns:a16="http://schemas.microsoft.com/office/drawing/2014/main" id="{47E71914-E329-EF45-A67A-15801C8B9554}"/>
                  </a:ext>
                </a:extLst>
              </p:cNvPr>
              <p:cNvSpPr>
                <a:spLocks noChangeArrowheads="1"/>
              </p:cNvSpPr>
              <p:nvPr/>
            </p:nvSpPr>
            <p:spPr bwMode="auto">
              <a:xfrm>
                <a:off x="435" y="2049"/>
                <a:ext cx="64" cy="63"/>
              </a:xfrm>
              <a:prstGeom prst="ellipse">
                <a:avLst/>
              </a:prstGeom>
              <a:noFill/>
              <a:ln w="19050">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1" name="Oval 59">
                <a:extLst>
                  <a:ext uri="{FF2B5EF4-FFF2-40B4-BE49-F238E27FC236}">
                    <a16:creationId xmlns:a16="http://schemas.microsoft.com/office/drawing/2014/main" id="{CA9CF146-7638-0744-B908-C41C20766627}"/>
                  </a:ext>
                </a:extLst>
              </p:cNvPr>
              <p:cNvSpPr>
                <a:spLocks noChangeArrowheads="1"/>
              </p:cNvSpPr>
              <p:nvPr/>
            </p:nvSpPr>
            <p:spPr bwMode="auto">
              <a:xfrm>
                <a:off x="1104" y="2065"/>
                <a:ext cx="40" cy="39"/>
              </a:xfrm>
              <a:prstGeom prst="ellipse">
                <a:avLst/>
              </a:prstGeom>
              <a:solidFill>
                <a:srgbClr val="008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Oval 60">
                <a:extLst>
                  <a:ext uri="{FF2B5EF4-FFF2-40B4-BE49-F238E27FC236}">
                    <a16:creationId xmlns:a16="http://schemas.microsoft.com/office/drawing/2014/main" id="{DFDAD553-8844-AD44-9518-4E60280284EA}"/>
                  </a:ext>
                </a:extLst>
              </p:cNvPr>
              <p:cNvSpPr>
                <a:spLocks noChangeArrowheads="1"/>
              </p:cNvSpPr>
              <p:nvPr/>
            </p:nvSpPr>
            <p:spPr bwMode="auto">
              <a:xfrm>
                <a:off x="1092" y="2053"/>
                <a:ext cx="64" cy="64"/>
              </a:xfrm>
              <a:prstGeom prst="ellipse">
                <a:avLst/>
              </a:prstGeom>
              <a:noFill/>
              <a:ln w="19050">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3" name="Oval 61">
                <a:extLst>
                  <a:ext uri="{FF2B5EF4-FFF2-40B4-BE49-F238E27FC236}">
                    <a16:creationId xmlns:a16="http://schemas.microsoft.com/office/drawing/2014/main" id="{A67CE98D-63EB-F648-BF2F-C1A37538A90C}"/>
                  </a:ext>
                </a:extLst>
              </p:cNvPr>
              <p:cNvSpPr>
                <a:spLocks noChangeArrowheads="1"/>
              </p:cNvSpPr>
              <p:nvPr/>
            </p:nvSpPr>
            <p:spPr bwMode="auto">
              <a:xfrm>
                <a:off x="771" y="2395"/>
                <a:ext cx="38" cy="39"/>
              </a:xfrm>
              <a:prstGeom prst="ellipse">
                <a:avLst/>
              </a:prstGeom>
              <a:solidFill>
                <a:srgbClr val="008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Oval 62">
                <a:extLst>
                  <a:ext uri="{FF2B5EF4-FFF2-40B4-BE49-F238E27FC236}">
                    <a16:creationId xmlns:a16="http://schemas.microsoft.com/office/drawing/2014/main" id="{1199885C-285F-554A-96D1-84BB45E7FAAD}"/>
                  </a:ext>
                </a:extLst>
              </p:cNvPr>
              <p:cNvSpPr>
                <a:spLocks noChangeArrowheads="1"/>
              </p:cNvSpPr>
              <p:nvPr/>
            </p:nvSpPr>
            <p:spPr bwMode="auto">
              <a:xfrm>
                <a:off x="758" y="2382"/>
                <a:ext cx="64" cy="64"/>
              </a:xfrm>
              <a:prstGeom prst="ellipse">
                <a:avLst/>
              </a:prstGeom>
              <a:noFill/>
              <a:ln w="19050">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35" name="Oval 63">
                <a:extLst>
                  <a:ext uri="{FF2B5EF4-FFF2-40B4-BE49-F238E27FC236}">
                    <a16:creationId xmlns:a16="http://schemas.microsoft.com/office/drawing/2014/main" id="{C55693FA-8D7D-D349-84D0-E80B142F0522}"/>
                  </a:ext>
                </a:extLst>
              </p:cNvPr>
              <p:cNvSpPr>
                <a:spLocks noChangeArrowheads="1"/>
              </p:cNvSpPr>
              <p:nvPr/>
            </p:nvSpPr>
            <p:spPr bwMode="auto">
              <a:xfrm>
                <a:off x="783" y="1735"/>
                <a:ext cx="39" cy="40"/>
              </a:xfrm>
              <a:prstGeom prst="ellipse">
                <a:avLst/>
              </a:prstGeom>
              <a:solidFill>
                <a:srgbClr val="008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Oval 64">
                <a:extLst>
                  <a:ext uri="{FF2B5EF4-FFF2-40B4-BE49-F238E27FC236}">
                    <a16:creationId xmlns:a16="http://schemas.microsoft.com/office/drawing/2014/main" id="{F968B03D-680B-A041-BBEC-BF8DF0DD0101}"/>
                  </a:ext>
                </a:extLst>
              </p:cNvPr>
              <p:cNvSpPr>
                <a:spLocks noChangeArrowheads="1"/>
              </p:cNvSpPr>
              <p:nvPr/>
            </p:nvSpPr>
            <p:spPr bwMode="auto">
              <a:xfrm>
                <a:off x="771" y="1723"/>
                <a:ext cx="64" cy="64"/>
              </a:xfrm>
              <a:prstGeom prst="ellipse">
                <a:avLst/>
              </a:prstGeom>
              <a:noFill/>
              <a:ln w="19050">
                <a:solidFill>
                  <a:srgbClr val="008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grpSp>
          <p:nvGrpSpPr>
            <p:cNvPr id="23" name="Group 65">
              <a:extLst>
                <a:ext uri="{FF2B5EF4-FFF2-40B4-BE49-F238E27FC236}">
                  <a16:creationId xmlns:a16="http://schemas.microsoft.com/office/drawing/2014/main" id="{E6A36052-7775-0E43-B015-84A5328C4B18}"/>
                </a:ext>
              </a:extLst>
            </p:cNvPr>
            <p:cNvGrpSpPr>
              <a:grpSpLocks/>
            </p:cNvGrpSpPr>
            <p:nvPr/>
          </p:nvGrpSpPr>
          <p:grpSpPr bwMode="auto">
            <a:xfrm>
              <a:off x="548" y="1616"/>
              <a:ext cx="171" cy="278"/>
              <a:chOff x="548" y="1616"/>
              <a:chExt cx="171" cy="278"/>
            </a:xfrm>
          </p:grpSpPr>
          <p:sp>
            <p:nvSpPr>
              <p:cNvPr id="24" name="Oval 66">
                <a:extLst>
                  <a:ext uri="{FF2B5EF4-FFF2-40B4-BE49-F238E27FC236}">
                    <a16:creationId xmlns:a16="http://schemas.microsoft.com/office/drawing/2014/main" id="{44B48C65-EE3B-CE49-818C-59B86EDD8411}"/>
                  </a:ext>
                </a:extLst>
              </p:cNvPr>
              <p:cNvSpPr>
                <a:spLocks noChangeArrowheads="1"/>
              </p:cNvSpPr>
              <p:nvPr/>
            </p:nvSpPr>
            <p:spPr bwMode="auto">
              <a:xfrm>
                <a:off x="561" y="1629"/>
                <a:ext cx="39" cy="38"/>
              </a:xfrm>
              <a:prstGeom prst="ellipse">
                <a:avLst/>
              </a:prstGeom>
              <a:solidFill>
                <a:srgbClr val="00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5" name="Oval 67">
                <a:extLst>
                  <a:ext uri="{FF2B5EF4-FFF2-40B4-BE49-F238E27FC236}">
                    <a16:creationId xmlns:a16="http://schemas.microsoft.com/office/drawing/2014/main" id="{2FDBD815-6418-1745-A474-3A622BA10A4C}"/>
                  </a:ext>
                </a:extLst>
              </p:cNvPr>
              <p:cNvSpPr>
                <a:spLocks noChangeArrowheads="1"/>
              </p:cNvSpPr>
              <p:nvPr/>
            </p:nvSpPr>
            <p:spPr bwMode="auto">
              <a:xfrm>
                <a:off x="548" y="1616"/>
                <a:ext cx="64" cy="64"/>
              </a:xfrm>
              <a:prstGeom prst="ellipse">
                <a:avLst/>
              </a:prstGeom>
              <a:noFill/>
              <a:ln w="190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6" name="Oval 68">
                <a:extLst>
                  <a:ext uri="{FF2B5EF4-FFF2-40B4-BE49-F238E27FC236}">
                    <a16:creationId xmlns:a16="http://schemas.microsoft.com/office/drawing/2014/main" id="{7D2CEB55-27FF-F847-B60F-CE3616D67002}"/>
                  </a:ext>
                </a:extLst>
              </p:cNvPr>
              <p:cNvSpPr>
                <a:spLocks noChangeArrowheads="1"/>
              </p:cNvSpPr>
              <p:nvPr/>
            </p:nvSpPr>
            <p:spPr bwMode="auto">
              <a:xfrm>
                <a:off x="667" y="1843"/>
                <a:ext cx="40" cy="39"/>
              </a:xfrm>
              <a:prstGeom prst="ellipse">
                <a:avLst/>
              </a:prstGeom>
              <a:solidFill>
                <a:srgbClr val="00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Oval 69">
                <a:extLst>
                  <a:ext uri="{FF2B5EF4-FFF2-40B4-BE49-F238E27FC236}">
                    <a16:creationId xmlns:a16="http://schemas.microsoft.com/office/drawing/2014/main" id="{FC4AAB8F-9A31-E541-8473-ADC189858B68}"/>
                  </a:ext>
                </a:extLst>
              </p:cNvPr>
              <p:cNvSpPr>
                <a:spLocks noChangeArrowheads="1"/>
              </p:cNvSpPr>
              <p:nvPr/>
            </p:nvSpPr>
            <p:spPr bwMode="auto">
              <a:xfrm>
                <a:off x="655" y="1830"/>
                <a:ext cx="64" cy="64"/>
              </a:xfrm>
              <a:prstGeom prst="ellipse">
                <a:avLst/>
              </a:prstGeom>
              <a:noFill/>
              <a:ln w="19050">
                <a:solidFill>
                  <a:srgbClr val="0000FF"/>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8" name="Freeform 70">
                <a:extLst>
                  <a:ext uri="{FF2B5EF4-FFF2-40B4-BE49-F238E27FC236}">
                    <a16:creationId xmlns:a16="http://schemas.microsoft.com/office/drawing/2014/main" id="{7208C461-588B-7949-880F-939885A77E6F}"/>
                  </a:ext>
                </a:extLst>
              </p:cNvPr>
              <p:cNvSpPr>
                <a:spLocks/>
              </p:cNvSpPr>
              <p:nvPr/>
            </p:nvSpPr>
            <p:spPr bwMode="auto">
              <a:xfrm>
                <a:off x="567" y="1637"/>
                <a:ext cx="126" cy="224"/>
              </a:xfrm>
              <a:custGeom>
                <a:avLst/>
                <a:gdLst>
                  <a:gd name="T0" fmla="*/ 10 w 126"/>
                  <a:gd name="T1" fmla="*/ 0 h 224"/>
                  <a:gd name="T2" fmla="*/ 0 w 126"/>
                  <a:gd name="T3" fmla="*/ 5 h 224"/>
                  <a:gd name="T4" fmla="*/ 115 w 126"/>
                  <a:gd name="T5" fmla="*/ 224 h 224"/>
                  <a:gd name="T6" fmla="*/ 126 w 126"/>
                  <a:gd name="T7" fmla="*/ 218 h 224"/>
                  <a:gd name="T8" fmla="*/ 10 w 126"/>
                  <a:gd name="T9" fmla="*/ 0 h 224"/>
                  <a:gd name="T10" fmla="*/ 0 60000 65536"/>
                  <a:gd name="T11" fmla="*/ 0 60000 65536"/>
                  <a:gd name="T12" fmla="*/ 0 60000 65536"/>
                  <a:gd name="T13" fmla="*/ 0 60000 65536"/>
                  <a:gd name="T14" fmla="*/ 0 60000 65536"/>
                  <a:gd name="T15" fmla="*/ 0 w 126"/>
                  <a:gd name="T16" fmla="*/ 0 h 224"/>
                  <a:gd name="T17" fmla="*/ 126 w 126"/>
                  <a:gd name="T18" fmla="*/ 224 h 224"/>
                </a:gdLst>
                <a:ahLst/>
                <a:cxnLst>
                  <a:cxn ang="T10">
                    <a:pos x="T0" y="T1"/>
                  </a:cxn>
                  <a:cxn ang="T11">
                    <a:pos x="T2" y="T3"/>
                  </a:cxn>
                  <a:cxn ang="T12">
                    <a:pos x="T4" y="T5"/>
                  </a:cxn>
                  <a:cxn ang="T13">
                    <a:pos x="T6" y="T7"/>
                  </a:cxn>
                  <a:cxn ang="T14">
                    <a:pos x="T8" y="T9"/>
                  </a:cxn>
                </a:cxnLst>
                <a:rect l="T15" t="T16" r="T17" b="T18"/>
                <a:pathLst>
                  <a:path w="126" h="224">
                    <a:moveTo>
                      <a:pt x="10" y="0"/>
                    </a:moveTo>
                    <a:lnTo>
                      <a:pt x="0" y="5"/>
                    </a:lnTo>
                    <a:lnTo>
                      <a:pt x="115" y="224"/>
                    </a:lnTo>
                    <a:lnTo>
                      <a:pt x="126" y="218"/>
                    </a:lnTo>
                    <a:lnTo>
                      <a:pt x="10" y="0"/>
                    </a:lnTo>
                    <a:close/>
                  </a:path>
                </a:pathLst>
              </a:custGeom>
              <a:solidFill>
                <a:srgbClr val="0000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pic>
        <p:nvPicPr>
          <p:cNvPr id="1099" name="Picture 71">
            <a:extLst>
              <a:ext uri="{FF2B5EF4-FFF2-40B4-BE49-F238E27FC236}">
                <a16:creationId xmlns:a16="http://schemas.microsoft.com/office/drawing/2014/main" id="{79EB0137-1975-3140-B4AD-E57CFAFA469B}"/>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150" y="4133720"/>
            <a:ext cx="2374900" cy="108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100" name="Text Box 72">
            <a:extLst>
              <a:ext uri="{FF2B5EF4-FFF2-40B4-BE49-F238E27FC236}">
                <a16:creationId xmlns:a16="http://schemas.microsoft.com/office/drawing/2014/main" id="{04D0F530-451D-8447-9536-6CF98D5005A9}"/>
              </a:ext>
            </a:extLst>
          </p:cNvPr>
          <p:cNvSpPr txBox="1">
            <a:spLocks noChangeArrowheads="1"/>
          </p:cNvSpPr>
          <p:nvPr/>
        </p:nvSpPr>
        <p:spPr bwMode="auto">
          <a:xfrm>
            <a:off x="2871641" y="1442100"/>
            <a:ext cx="219392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solidFill>
                  <a:srgbClr val="000000"/>
                </a:solidFill>
                <a:latin typeface="Helvetica" charset="0"/>
              </a:rPr>
              <a:t>Processing</a:t>
            </a:r>
          </a:p>
        </p:txBody>
      </p:sp>
      <p:pic>
        <p:nvPicPr>
          <p:cNvPr id="1101" name="Picture 73" descr="fahrmann-5b">
            <a:extLst>
              <a:ext uri="{FF2B5EF4-FFF2-40B4-BE49-F238E27FC236}">
                <a16:creationId xmlns:a16="http://schemas.microsoft.com/office/drawing/2014/main" id="{F65086C7-59D9-8749-865E-2E3C69999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030" y="1370596"/>
            <a:ext cx="2078182" cy="180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02" name="Text Box 74">
            <a:extLst>
              <a:ext uri="{FF2B5EF4-FFF2-40B4-BE49-F238E27FC236}">
                <a16:creationId xmlns:a16="http://schemas.microsoft.com/office/drawing/2014/main" id="{01A21ED9-DCF8-E047-BCE6-3EDDD7686075}"/>
              </a:ext>
            </a:extLst>
          </p:cNvPr>
          <p:cNvSpPr txBox="1">
            <a:spLocks noChangeArrowheads="1"/>
          </p:cNvSpPr>
          <p:nvPr/>
        </p:nvSpPr>
        <p:spPr bwMode="auto">
          <a:xfrm>
            <a:off x="4657725" y="3232426"/>
            <a:ext cx="37433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err="1">
                <a:latin typeface="Times New Roman" charset="0"/>
              </a:rPr>
              <a:t>Fahrmann</a:t>
            </a:r>
            <a:r>
              <a:rPr lang="en-US" sz="1600" dirty="0">
                <a:latin typeface="Times New Roman" charset="0"/>
              </a:rPr>
              <a:t>, et al., Acta Met. 45,1007 (1995)</a:t>
            </a:r>
            <a:endParaRPr lang="en-US" sz="1600" dirty="0">
              <a:solidFill>
                <a:schemeClr val="bg1"/>
              </a:solidFill>
              <a:latin typeface="Times New Roman" charset="0"/>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Motivation - The Paradigm of Materials Science</a:t>
            </a:r>
          </a:p>
        </p:txBody>
      </p:sp>
      <p:sp>
        <p:nvSpPr>
          <p:cNvPr id="1104" name="Text Box 74">
            <a:extLst>
              <a:ext uri="{FF2B5EF4-FFF2-40B4-BE49-F238E27FC236}">
                <a16:creationId xmlns:a16="http://schemas.microsoft.com/office/drawing/2014/main" id="{B3852A5E-1DB6-A448-A3E6-707A3259AA66}"/>
              </a:ext>
            </a:extLst>
          </p:cNvPr>
          <p:cNvSpPr txBox="1">
            <a:spLocks noChangeArrowheads="1"/>
          </p:cNvSpPr>
          <p:nvPr/>
        </p:nvSpPr>
        <p:spPr bwMode="auto">
          <a:xfrm>
            <a:off x="4657725" y="3549373"/>
            <a:ext cx="374332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600" dirty="0">
                <a:latin typeface="Times New Roman" charset="0"/>
              </a:rPr>
              <a:t>Ni_3Al precipitates in a Ni-Al matrix</a:t>
            </a:r>
            <a:endParaRPr lang="en-US" sz="1600" dirty="0">
              <a:solidFill>
                <a:schemeClr val="bg1"/>
              </a:solidFill>
              <a:latin typeface="Times New Roman" charset="0"/>
            </a:endParaRPr>
          </a:p>
        </p:txBody>
      </p:sp>
    </p:spTree>
    <p:extLst>
      <p:ext uri="{BB962C8B-B14F-4D97-AF65-F5344CB8AC3E}">
        <p14:creationId xmlns:p14="http://schemas.microsoft.com/office/powerpoint/2010/main" val="189572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457200" y="-131754"/>
            <a:ext cx="8229600" cy="1143000"/>
          </a:xfrm>
        </p:spPr>
        <p:txBody>
          <a:bodyPr>
            <a:noAutofit/>
          </a:bodyPr>
          <a:lstStyle/>
          <a:p>
            <a:r>
              <a:rPr lang="en-US" sz="3200" dirty="0"/>
              <a:t>Phase-Field Modeling</a:t>
            </a:r>
          </a:p>
        </p:txBody>
      </p:sp>
      <p:sp>
        <p:nvSpPr>
          <p:cNvPr id="1105" name="Content Placeholder 2">
            <a:extLst>
              <a:ext uri="{FF2B5EF4-FFF2-40B4-BE49-F238E27FC236}">
                <a16:creationId xmlns:a16="http://schemas.microsoft.com/office/drawing/2014/main" id="{8E4BD4C2-E57A-3D4A-B58B-17EBAC2F2137}"/>
              </a:ext>
            </a:extLst>
          </p:cNvPr>
          <p:cNvSpPr>
            <a:spLocks noGrp="1"/>
          </p:cNvSpPr>
          <p:nvPr>
            <p:ph idx="1"/>
          </p:nvPr>
        </p:nvSpPr>
        <p:spPr>
          <a:xfrm>
            <a:off x="457200" y="1190627"/>
            <a:ext cx="8229600" cy="4599710"/>
          </a:xfrm>
        </p:spPr>
        <p:txBody>
          <a:bodyPr>
            <a:noAutofit/>
          </a:bodyPr>
          <a:lstStyle/>
          <a:p>
            <a:r>
              <a:rPr lang="en-US" sz="2400" dirty="0">
                <a:latin typeface="Arial" charset="0"/>
                <a:ea typeface="ＭＳ Ｐゴシック" charset="0"/>
                <a:cs typeface="ＭＳ Ｐゴシック" charset="0"/>
              </a:rPr>
              <a:t>In essence, phase field modeling is a method to simulate microstructure evolution, and in particular the evolution of interfaces and compositions of different constituents in a material.</a:t>
            </a:r>
          </a:p>
          <a:p>
            <a:endParaRPr lang="en-US" sz="2400" dirty="0">
              <a:latin typeface="Arial" charset="0"/>
              <a:ea typeface="ＭＳ Ｐゴシック" charset="0"/>
              <a:cs typeface="ＭＳ Ｐゴシック" charset="0"/>
            </a:endParaRPr>
          </a:p>
          <a:p>
            <a:r>
              <a:rPr lang="en-US" sz="2400" dirty="0">
                <a:latin typeface="Arial" charset="0"/>
                <a:ea typeface="ＭＳ Ｐゴシック" charset="0"/>
                <a:cs typeface="ＭＳ Ｐゴシック" charset="0"/>
              </a:rPr>
              <a:t>These simulations help us to understand the underlying mechanisms that give rise to different microstructures</a:t>
            </a:r>
          </a:p>
          <a:p>
            <a:endParaRPr lang="en-US" sz="2400" dirty="0">
              <a:latin typeface="Arial" charset="0"/>
              <a:ea typeface="ＭＳ Ｐゴシック" charset="0"/>
              <a:cs typeface="ＭＳ Ｐゴシック" charset="0"/>
            </a:endParaRPr>
          </a:p>
          <a:p>
            <a:r>
              <a:rPr lang="en-US" sz="2400" dirty="0">
                <a:latin typeface="Arial" charset="0"/>
                <a:ea typeface="ＭＳ Ｐゴシック" charset="0"/>
                <a:cs typeface="ＭＳ Ｐゴシック" charset="0"/>
              </a:rPr>
              <a:t>Being able to predict microstructure evolution is a powerful tool in the design processes that will give us a set of desired properties and performance</a:t>
            </a:r>
          </a:p>
        </p:txBody>
      </p:sp>
    </p:spTree>
    <p:extLst>
      <p:ext uri="{BB962C8B-B14F-4D97-AF65-F5344CB8AC3E}">
        <p14:creationId xmlns:p14="http://schemas.microsoft.com/office/powerpoint/2010/main" val="73693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5CCEDA1-C340-F543-ABD4-54980CC8C514}"/>
              </a:ext>
            </a:extLst>
          </p:cNvPr>
          <p:cNvSpPr>
            <a:spLocks noGrp="1"/>
          </p:cNvSpPr>
          <p:nvPr>
            <p:ph type="sldNum" sz="quarter" idx="12"/>
          </p:nvPr>
        </p:nvSpPr>
        <p:spPr>
          <a:xfrm>
            <a:off x="8539315" y="5790337"/>
            <a:ext cx="50143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485A5B-CC9D-6F4C-885F-5DCDA1F46E84}" type="slidenum">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103" name="Title 1">
            <a:extLst>
              <a:ext uri="{FF2B5EF4-FFF2-40B4-BE49-F238E27FC236}">
                <a16:creationId xmlns:a16="http://schemas.microsoft.com/office/drawing/2014/main" id="{D05935ED-ADFE-744B-A981-79E739DB6F8C}"/>
              </a:ext>
            </a:extLst>
          </p:cNvPr>
          <p:cNvSpPr>
            <a:spLocks noGrp="1"/>
          </p:cNvSpPr>
          <p:nvPr>
            <p:ph type="title"/>
          </p:nvPr>
        </p:nvSpPr>
        <p:spPr>
          <a:xfrm>
            <a:off x="308113" y="-118502"/>
            <a:ext cx="8527774" cy="1143000"/>
          </a:xfrm>
        </p:spPr>
        <p:txBody>
          <a:bodyPr>
            <a:noAutofit/>
          </a:bodyPr>
          <a:lstStyle/>
          <a:p>
            <a:r>
              <a:rPr lang="en-US" sz="3200" dirty="0"/>
              <a:t>Phase Field Applications - Grain Growth</a:t>
            </a:r>
          </a:p>
        </p:txBody>
      </p:sp>
      <p:pic>
        <p:nvPicPr>
          <p:cNvPr id="7" name="gg_movie_3D" descr="gg_movie_3D">
            <a:hlinkClick r:id="" action="ppaction://media"/>
            <a:extLst>
              <a:ext uri="{FF2B5EF4-FFF2-40B4-BE49-F238E27FC236}">
                <a16:creationId xmlns:a16="http://schemas.microsoft.com/office/drawing/2014/main" id="{800246C2-42BF-2B4A-A02B-027954243DC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91027" y="1336601"/>
            <a:ext cx="4561945" cy="4184798"/>
          </a:xfrm>
          <a:prstGeom prst="rect">
            <a:avLst/>
          </a:prstGeom>
        </p:spPr>
      </p:pic>
      <p:sp>
        <p:nvSpPr>
          <p:cNvPr id="8" name="TextBox 7">
            <a:extLst>
              <a:ext uri="{FF2B5EF4-FFF2-40B4-BE49-F238E27FC236}">
                <a16:creationId xmlns:a16="http://schemas.microsoft.com/office/drawing/2014/main" id="{C9A34DAE-9FAE-D046-84B6-AEA1363BA441}"/>
              </a:ext>
            </a:extLst>
          </p:cNvPr>
          <p:cNvSpPr txBox="1"/>
          <p:nvPr/>
        </p:nvSpPr>
        <p:spPr>
          <a:xfrm>
            <a:off x="1601144" y="1336601"/>
            <a:ext cx="2878090" cy="461665"/>
          </a:xfrm>
          <a:prstGeom prst="rect">
            <a:avLst/>
          </a:prstGeom>
          <a:solidFill>
            <a:schemeClr val="bg1"/>
          </a:solidFill>
        </p:spPr>
        <p:txBody>
          <a:bodyPr wrap="square" rtlCol="0">
            <a:spAutoFit/>
          </a:bodyPr>
          <a:lstStyle/>
          <a:p>
            <a:endParaRPr lang="en-US" sz="2400" dirty="0"/>
          </a:p>
        </p:txBody>
      </p:sp>
    </p:spTree>
    <p:extLst>
      <p:ext uri="{BB962C8B-B14F-4D97-AF65-F5344CB8AC3E}">
        <p14:creationId xmlns:p14="http://schemas.microsoft.com/office/powerpoint/2010/main" val="4311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8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1810</TotalTime>
  <Words>7093</Words>
  <Application>Microsoft Macintosh PowerPoint</Application>
  <PresentationFormat>On-screen Show (4:3)</PresentationFormat>
  <Paragraphs>853</Paragraphs>
  <Slides>53</Slides>
  <Notes>50</Notes>
  <HiddenSlides>0</HiddenSlides>
  <MMClips>6</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3</vt:i4>
      </vt:variant>
      <vt:variant>
        <vt:lpstr>Slide Titles</vt:lpstr>
      </vt:variant>
      <vt:variant>
        <vt:i4>53</vt:i4>
      </vt:variant>
    </vt:vector>
  </HeadingPairs>
  <TitlesOfParts>
    <vt:vector size="70" baseType="lpstr">
      <vt:lpstr>Arial</vt:lpstr>
      <vt:lpstr>Calibri</vt:lpstr>
      <vt:lpstr>Calibri Light</vt:lpstr>
      <vt:lpstr>Cambria Math</vt:lpstr>
      <vt:lpstr>Helvetica</vt:lpstr>
      <vt:lpstr>Helvetica Neue</vt:lpstr>
      <vt:lpstr>HELVETICA NEUE ULTRALIGHT</vt:lpstr>
      <vt:lpstr>Menlo</vt:lpstr>
      <vt:lpstr>Symbol</vt:lpstr>
      <vt:lpstr>Times New Roman</vt:lpstr>
      <vt:lpstr>Wingdings</vt:lpstr>
      <vt:lpstr>Office Theme</vt:lpstr>
      <vt:lpstr>7_Office Theme</vt:lpstr>
      <vt:lpstr>16_Office Theme</vt:lpstr>
      <vt:lpstr>Equation</vt:lpstr>
      <vt:lpstr>MathType 5.0 Equation</vt:lpstr>
      <vt:lpstr>Equation.DSMT4</vt:lpstr>
      <vt:lpstr>PowerPoint Presentation</vt:lpstr>
      <vt:lpstr>Overview</vt:lpstr>
      <vt:lpstr>Announcements</vt:lpstr>
      <vt:lpstr>Funding and Computational Resources</vt:lpstr>
      <vt:lpstr>Contributors and Developers</vt:lpstr>
      <vt:lpstr>PowerPoint Presentation</vt:lpstr>
      <vt:lpstr>Motivation - The Paradigm of Materials Science</vt:lpstr>
      <vt:lpstr>Phase-Field Modeling</vt:lpstr>
      <vt:lpstr>Phase Field Applications - Grain Growth</vt:lpstr>
      <vt:lpstr>Phase Field Applications – Alloy solidification</vt:lpstr>
      <vt:lpstr>Phase Field Applications - Corrosion</vt:lpstr>
      <vt:lpstr>PRISMS-PF Applications</vt:lpstr>
      <vt:lpstr>The Idea Behind the Phase-Field Model</vt:lpstr>
      <vt:lpstr>The Idea Behind the Phase-Field Model</vt:lpstr>
      <vt:lpstr>Order Parameter</vt:lpstr>
      <vt:lpstr>What Determines Microstructure Evolution?</vt:lpstr>
      <vt:lpstr>Dynamics</vt:lpstr>
      <vt:lpstr>Cahn-Hilliard Dynamics</vt:lpstr>
      <vt:lpstr>Free Energy</vt:lpstr>
      <vt:lpstr>Free Energy</vt:lpstr>
      <vt:lpstr>Free Energy</vt:lpstr>
      <vt:lpstr>Free Energy</vt:lpstr>
      <vt:lpstr>Free Energy</vt:lpstr>
      <vt:lpstr>Free Energy</vt:lpstr>
      <vt:lpstr>Allen-Cahn Dynamics</vt:lpstr>
      <vt:lpstr>Remarks</vt:lpstr>
      <vt:lpstr>Questions?</vt:lpstr>
      <vt:lpstr>PowerPoint Presentation</vt:lpstr>
      <vt:lpstr>PowerPoint Presentation</vt:lpstr>
      <vt:lpstr>Motivation: What’s hard about writing a phase field code?</vt:lpstr>
      <vt:lpstr>Motivation: What’s hard about writing a phase field code?</vt:lpstr>
      <vt:lpstr>Four Principles Guiding PRISMS-PF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Types of PRISMS-PF Users</vt:lpstr>
      <vt:lpstr>Structure of PRISMS-PF</vt:lpstr>
      <vt:lpstr>Structure of an application</vt:lpstr>
      <vt:lpstr>Structure of an application</vt:lpstr>
      <vt:lpstr>APPLICATION DEMO</vt:lpstr>
      <vt:lpstr>APPLICATION DEMO</vt:lpstr>
      <vt:lpstr>APPLICATION DEMO</vt:lpstr>
      <vt:lpstr>PowerPoint Presentation</vt:lpstr>
      <vt:lpstr>APPLICATION DEMO</vt:lpstr>
      <vt:lpstr>APPLICATION DEMO</vt:lpstr>
      <vt:lpstr>APPLICATION DEMO</vt:lpstr>
      <vt:lpstr>APPLICATION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Montiel Taboada, David</cp:lastModifiedBy>
  <cp:revision>128</cp:revision>
  <dcterms:created xsi:type="dcterms:W3CDTF">2018-01-18T19:14:54Z</dcterms:created>
  <dcterms:modified xsi:type="dcterms:W3CDTF">2021-09-03T18:23:21Z</dcterms:modified>
</cp:coreProperties>
</file>